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Lst>
  <p:notesMasterIdLst>
    <p:notesMasterId r:id="rId16"/>
  </p:notesMasterIdLst>
  <p:sldIdLst>
    <p:sldId id="256" r:id="rId6"/>
    <p:sldId id="6876" r:id="rId7"/>
    <p:sldId id="2147470279" r:id="rId8"/>
    <p:sldId id="261" r:id="rId9"/>
    <p:sldId id="263" r:id="rId10"/>
    <p:sldId id="2147470286" r:id="rId11"/>
    <p:sldId id="2147470284" r:id="rId12"/>
    <p:sldId id="2147470282" r:id="rId13"/>
    <p:sldId id="2147470285" r:id="rId14"/>
    <p:sldId id="26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7E"/>
    <a:srgbClr val="FFFFFF"/>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371313-9E04-411F-A297-D531F0A86F37}" v="1" dt="2024-05-23T14:24:40.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6"/>
    <p:restoredTop sz="94669"/>
  </p:normalViewPr>
  <p:slideViewPr>
    <p:cSldViewPr snapToGrid="0">
      <p:cViewPr varScale="1">
        <p:scale>
          <a:sx n="91" d="100"/>
          <a:sy n="91" d="100"/>
        </p:scale>
        <p:origin x="200"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Janssen" userId="e34642a8-524b-477c-94cf-61633ff70abe" providerId="ADAL" clId="{66371313-9E04-411F-A297-D531F0A86F37}"/>
    <pc:docChg chg="modSld">
      <pc:chgData name="Jacqueline Janssen" userId="e34642a8-524b-477c-94cf-61633ff70abe" providerId="ADAL" clId="{66371313-9E04-411F-A297-D531F0A86F37}" dt="2024-05-23T14:24:52.323" v="19" actId="20577"/>
      <pc:docMkLst>
        <pc:docMk/>
      </pc:docMkLst>
      <pc:sldChg chg="addSp modSp mod">
        <pc:chgData name="Jacqueline Janssen" userId="e34642a8-524b-477c-94cf-61633ff70abe" providerId="ADAL" clId="{66371313-9E04-411F-A297-D531F0A86F37}" dt="2024-05-23T14:24:52.323" v="19" actId="20577"/>
        <pc:sldMkLst>
          <pc:docMk/>
          <pc:sldMk cId="3582044640" sldId="2147470284"/>
        </pc:sldMkLst>
        <pc:spChg chg="add mod">
          <ac:chgData name="Jacqueline Janssen" userId="e34642a8-524b-477c-94cf-61633ff70abe" providerId="ADAL" clId="{66371313-9E04-411F-A297-D531F0A86F37}" dt="2024-05-23T14:24:52.323" v="19" actId="20577"/>
          <ac:spMkLst>
            <pc:docMk/>
            <pc:sldMk cId="3582044640" sldId="2147470284"/>
            <ac:spMk id="2" creationId="{783B4A2F-59D0-2E01-D491-B91700239F4F}"/>
          </ac:spMkLst>
        </pc:spChg>
        <pc:picChg chg="mod">
          <ac:chgData name="Jacqueline Janssen" userId="e34642a8-524b-477c-94cf-61633ff70abe" providerId="ADAL" clId="{66371313-9E04-411F-A297-D531F0A86F37}" dt="2024-05-23T14:24:22.427" v="1" actId="1076"/>
          <ac:picMkLst>
            <pc:docMk/>
            <pc:sldMk cId="3582044640" sldId="2147470284"/>
            <ac:picMk id="11" creationId="{BF1F8FD4-D30B-88C3-F766-4907E932CF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BEA16-28E1-40F0-8A8D-8F62F67AAB04}" type="datetimeFigureOut">
              <a:rPr lang="nl-NL" smtClean="0"/>
              <a:t>03-06-2024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33BE6-CFBF-43C5-9CAB-1690F4B6F12C}" type="slidenum">
              <a:rPr lang="nl-NL" smtClean="0"/>
              <a:t>‹nr.›</a:t>
            </a:fld>
            <a:endParaRPr lang="nl-NL"/>
          </a:p>
        </p:txBody>
      </p:sp>
    </p:spTree>
    <p:extLst>
      <p:ext uri="{BB962C8B-B14F-4D97-AF65-F5344CB8AC3E}">
        <p14:creationId xmlns:p14="http://schemas.microsoft.com/office/powerpoint/2010/main" val="90010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kenmerken weten? Doe dan de </a:t>
            </a:r>
            <a:r>
              <a:rPr lang="nl-NL" dirty="0" err="1"/>
              <a:t>lefwijzer</a:t>
            </a:r>
            <a:r>
              <a:rPr lang="nl-NL" dirty="0"/>
              <a:t> op nextleveldokter.nl</a:t>
            </a:r>
          </a:p>
        </p:txBody>
      </p:sp>
      <p:sp>
        <p:nvSpPr>
          <p:cNvPr id="4" name="Tijdelijke aanduiding voor dianummer 3"/>
          <p:cNvSpPr>
            <a:spLocks noGrp="1"/>
          </p:cNvSpPr>
          <p:nvPr>
            <p:ph type="sldNum" sz="quarter" idx="5"/>
          </p:nvPr>
        </p:nvSpPr>
        <p:spPr/>
        <p:txBody>
          <a:bodyPr/>
          <a:lstStyle/>
          <a:p>
            <a:fld id="{83C33BE6-CFBF-43C5-9CAB-1690F4B6F12C}" type="slidenum">
              <a:rPr lang="nl-NL" smtClean="0"/>
              <a:t>3</a:t>
            </a:fld>
            <a:endParaRPr lang="nl-NL"/>
          </a:p>
        </p:txBody>
      </p:sp>
    </p:spTree>
    <p:extLst>
      <p:ext uri="{BB962C8B-B14F-4D97-AF65-F5344CB8AC3E}">
        <p14:creationId xmlns:p14="http://schemas.microsoft.com/office/powerpoint/2010/main" val="80310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kenmerken weten? Doe dan de </a:t>
            </a:r>
            <a:r>
              <a:rPr lang="nl-NL" dirty="0" err="1"/>
              <a:t>lefwijzer</a:t>
            </a:r>
            <a:r>
              <a:rPr lang="nl-NL" dirty="0"/>
              <a:t> op nextleveldokter.nl</a:t>
            </a:r>
          </a:p>
        </p:txBody>
      </p:sp>
      <p:sp>
        <p:nvSpPr>
          <p:cNvPr id="4" name="Tijdelijke aanduiding voor dianummer 3"/>
          <p:cNvSpPr>
            <a:spLocks noGrp="1"/>
          </p:cNvSpPr>
          <p:nvPr>
            <p:ph type="sldNum" sz="quarter" idx="5"/>
          </p:nvPr>
        </p:nvSpPr>
        <p:spPr/>
        <p:txBody>
          <a:bodyPr/>
          <a:lstStyle/>
          <a:p>
            <a:fld id="{83C33BE6-CFBF-43C5-9CAB-1690F4B6F12C}" type="slidenum">
              <a:rPr lang="nl-NL" smtClean="0"/>
              <a:t>5</a:t>
            </a:fld>
            <a:endParaRPr lang="nl-NL"/>
          </a:p>
        </p:txBody>
      </p:sp>
    </p:spTree>
    <p:extLst>
      <p:ext uri="{BB962C8B-B14F-4D97-AF65-F5344CB8AC3E}">
        <p14:creationId xmlns:p14="http://schemas.microsoft.com/office/powerpoint/2010/main" val="188795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Meer kenmerken weten? Doe dan de lefwijzer op nextleveldokter.nl</a:t>
            </a:r>
            <a:endParaRPr lang="nl-NL" dirty="0"/>
          </a:p>
        </p:txBody>
      </p:sp>
      <p:sp>
        <p:nvSpPr>
          <p:cNvPr id="4" name="Tijdelijke aanduiding voor dianummer 3"/>
          <p:cNvSpPr>
            <a:spLocks noGrp="1"/>
          </p:cNvSpPr>
          <p:nvPr>
            <p:ph type="sldNum" sz="quarter" idx="5"/>
          </p:nvPr>
        </p:nvSpPr>
        <p:spPr/>
        <p:txBody>
          <a:bodyPr/>
          <a:lstStyle/>
          <a:p>
            <a:fld id="{83C33BE6-CFBF-43C5-9CAB-1690F4B6F12C}" type="slidenum">
              <a:rPr lang="nl-NL" smtClean="0"/>
              <a:t>8</a:t>
            </a:fld>
            <a:endParaRPr lang="nl-NL"/>
          </a:p>
        </p:txBody>
      </p:sp>
    </p:spTree>
    <p:extLst>
      <p:ext uri="{BB962C8B-B14F-4D97-AF65-F5344CB8AC3E}">
        <p14:creationId xmlns:p14="http://schemas.microsoft.com/office/powerpoint/2010/main" val="246008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kenmerken weten? Doe dan de </a:t>
            </a:r>
            <a:r>
              <a:rPr lang="nl-NL" dirty="0" err="1"/>
              <a:t>lefwijzer</a:t>
            </a:r>
            <a:r>
              <a:rPr lang="nl-NL" dirty="0"/>
              <a:t> op nextleveldokter.nl</a:t>
            </a:r>
          </a:p>
        </p:txBody>
      </p:sp>
      <p:sp>
        <p:nvSpPr>
          <p:cNvPr id="4" name="Tijdelijke aanduiding voor dianummer 3"/>
          <p:cNvSpPr>
            <a:spLocks noGrp="1"/>
          </p:cNvSpPr>
          <p:nvPr>
            <p:ph type="sldNum" sz="quarter" idx="5"/>
          </p:nvPr>
        </p:nvSpPr>
        <p:spPr/>
        <p:txBody>
          <a:bodyPr/>
          <a:lstStyle/>
          <a:p>
            <a:fld id="{83C33BE6-CFBF-43C5-9CAB-1690F4B6F12C}" type="slidenum">
              <a:rPr lang="nl-NL" smtClean="0"/>
              <a:t>9</a:t>
            </a:fld>
            <a:endParaRPr lang="nl-NL"/>
          </a:p>
        </p:txBody>
      </p:sp>
    </p:spTree>
    <p:extLst>
      <p:ext uri="{BB962C8B-B14F-4D97-AF65-F5344CB8AC3E}">
        <p14:creationId xmlns:p14="http://schemas.microsoft.com/office/powerpoint/2010/main" val="1191520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8A81C4AB-434E-87BD-6A30-7668CD1AF3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1999" cy="6857999"/>
          </a:xfrm>
          <a:prstGeom prst="rect">
            <a:avLst/>
          </a:prstGeom>
        </p:spPr>
      </p:pic>
      <p:sp>
        <p:nvSpPr>
          <p:cNvPr id="2" name="Titel 1">
            <a:extLst>
              <a:ext uri="{FF2B5EF4-FFF2-40B4-BE49-F238E27FC236}">
                <a16:creationId xmlns:a16="http://schemas.microsoft.com/office/drawing/2014/main" id="{5CA97124-1A28-33E4-EA4B-A5170D895B63}"/>
              </a:ext>
            </a:extLst>
          </p:cNvPr>
          <p:cNvSpPr>
            <a:spLocks noGrp="1"/>
          </p:cNvSpPr>
          <p:nvPr>
            <p:ph type="ctrTitle"/>
          </p:nvPr>
        </p:nvSpPr>
        <p:spPr>
          <a:xfrm>
            <a:off x="1524000" y="1122363"/>
            <a:ext cx="5503524" cy="2387600"/>
          </a:xfrm>
        </p:spPr>
        <p:txBody>
          <a:bodyPr anchor="t">
            <a:normAutofit/>
          </a:bodyPr>
          <a:lstStyle>
            <a:lvl1pPr algn="l">
              <a:defRPr sz="4800" b="1">
                <a:latin typeface="Avenir Book" panose="02000503020000020003" pitchFamily="2" charset="0"/>
              </a:defRPr>
            </a:lvl1pPr>
          </a:lstStyle>
          <a:p>
            <a:r>
              <a:rPr lang="nl-NL"/>
              <a:t>Klik om stijl te bewerken</a:t>
            </a:r>
          </a:p>
        </p:txBody>
      </p:sp>
      <p:sp>
        <p:nvSpPr>
          <p:cNvPr id="3" name="Ondertitel 2">
            <a:extLst>
              <a:ext uri="{FF2B5EF4-FFF2-40B4-BE49-F238E27FC236}">
                <a16:creationId xmlns:a16="http://schemas.microsoft.com/office/drawing/2014/main" id="{6E002138-0F89-032C-CB1D-1CF8DB403BE3}"/>
              </a:ext>
            </a:extLst>
          </p:cNvPr>
          <p:cNvSpPr>
            <a:spLocks noGrp="1"/>
          </p:cNvSpPr>
          <p:nvPr>
            <p:ph type="subTitle" idx="1"/>
          </p:nvPr>
        </p:nvSpPr>
        <p:spPr>
          <a:xfrm>
            <a:off x="1524000" y="3602038"/>
            <a:ext cx="5503524" cy="1655762"/>
          </a:xfrm>
        </p:spPr>
        <p:txBody>
          <a:bodyPr/>
          <a:lstStyle>
            <a:lvl1pPr marL="0" indent="0" algn="l">
              <a:buNone/>
              <a:defRPr sz="2400" b="1">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5" name="Tijdelijke aanduiding voor voettekst 4">
            <a:extLst>
              <a:ext uri="{FF2B5EF4-FFF2-40B4-BE49-F238E27FC236}">
                <a16:creationId xmlns:a16="http://schemas.microsoft.com/office/drawing/2014/main" id="{6EFA16D8-0685-E287-5DD8-C9DFF053EBCE}"/>
              </a:ext>
            </a:extLst>
          </p:cNvPr>
          <p:cNvSpPr>
            <a:spLocks noGrp="1"/>
          </p:cNvSpPr>
          <p:nvPr>
            <p:ph type="ftr" sz="quarter" idx="11"/>
          </p:nvPr>
        </p:nvSpPr>
        <p:spPr>
          <a:xfrm>
            <a:off x="970156" y="6513106"/>
            <a:ext cx="11221843" cy="365125"/>
          </a:xfrm>
        </p:spPr>
        <p:txBody>
          <a:bodyPr anchor="b"/>
          <a:lstStyle>
            <a:lvl1pPr>
              <a:defRPr sz="1300" b="1">
                <a:latin typeface="Avenir Book" panose="02000503020000020003" pitchFamily="2" charset="0"/>
              </a:defRPr>
            </a:lvl1pPr>
          </a:lstStyle>
          <a:p>
            <a:br>
              <a:rPr lang="nl-NL"/>
            </a:br>
            <a:endParaRPr lang="nl-NL"/>
          </a:p>
          <a:p>
            <a:br>
              <a:rPr lang="nl-NL"/>
            </a:br>
            <a:endParaRPr lang="nl-NL"/>
          </a:p>
          <a:p>
            <a:r>
              <a:rPr lang="nl-NL">
                <a:solidFill>
                  <a:srgbClr val="000000"/>
                </a:solidFill>
              </a:rPr>
              <a:t> </a:t>
            </a:r>
            <a:r>
              <a:rPr lang="nl-NL">
                <a:solidFill>
                  <a:srgbClr val="FFFFFF"/>
                </a:solidFill>
              </a:rPr>
              <a:t>POWERED BY DE OPLEIDINGEN VOOR ARTSENBEROEPEN BUITEN HET ZIEKENHUIS EN SBOH, WERKGEVER ARTSEN IN OPLEIDING</a:t>
            </a:r>
          </a:p>
          <a:p>
            <a:endParaRPr lang="nl-NL"/>
          </a:p>
        </p:txBody>
      </p:sp>
      <p:sp>
        <p:nvSpPr>
          <p:cNvPr id="7" name="Rechthoek 6">
            <a:extLst>
              <a:ext uri="{FF2B5EF4-FFF2-40B4-BE49-F238E27FC236}">
                <a16:creationId xmlns:a16="http://schemas.microsoft.com/office/drawing/2014/main" id="{6459C933-C48F-6FFB-4A29-3EA7F5229E4F}"/>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1AF78F76-4930-6E1F-3AAA-961CD6D679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91" y="6085101"/>
            <a:ext cx="1112539" cy="783014"/>
          </a:xfrm>
          <a:prstGeom prst="rect">
            <a:avLst/>
          </a:prstGeom>
        </p:spPr>
      </p:pic>
      <p:pic>
        <p:nvPicPr>
          <p:cNvPr id="20" name="Afbeelding 19">
            <a:extLst>
              <a:ext uri="{FF2B5EF4-FFF2-40B4-BE49-F238E27FC236}">
                <a16:creationId xmlns:a16="http://schemas.microsoft.com/office/drawing/2014/main" id="{48C3A43B-7590-CF93-9E46-35B1F6A0D7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spTree>
    <p:extLst>
      <p:ext uri="{BB962C8B-B14F-4D97-AF65-F5344CB8AC3E}">
        <p14:creationId xmlns:p14="http://schemas.microsoft.com/office/powerpoint/2010/main" val="136017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995DB77-D9AF-E7CF-8861-4FF3C99D9404}"/>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95F7DD9B-188F-6787-A2FD-85F3391CC5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8" name="Afbeelding 7">
            <a:extLst>
              <a:ext uri="{FF2B5EF4-FFF2-40B4-BE49-F238E27FC236}">
                <a16:creationId xmlns:a16="http://schemas.microsoft.com/office/drawing/2014/main" id="{FD60AD64-74E3-8F90-CD4A-1B4302C9F7A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91" y="6085101"/>
            <a:ext cx="1112539" cy="783014"/>
          </a:xfrm>
          <a:prstGeom prst="rect">
            <a:avLst/>
          </a:prstGeom>
        </p:spPr>
      </p:pic>
      <p:pic>
        <p:nvPicPr>
          <p:cNvPr id="3" name="Afbeelding 2">
            <a:extLst>
              <a:ext uri="{FF2B5EF4-FFF2-40B4-BE49-F238E27FC236}">
                <a16:creationId xmlns:a16="http://schemas.microsoft.com/office/drawing/2014/main" id="{CD826A09-8EF7-F210-5F40-B2AAF00E38FD}"/>
              </a:ext>
            </a:extLst>
          </p:cNvPr>
          <p:cNvPicPr>
            <a:picLocks noChangeAspect="1"/>
          </p:cNvPicPr>
          <p:nvPr userDrawn="1"/>
        </p:nvPicPr>
        <p:blipFill>
          <a:blip r:embed="rId4"/>
          <a:stretch>
            <a:fillRect/>
          </a:stretch>
        </p:blipFill>
        <p:spPr>
          <a:xfrm>
            <a:off x="3515624" y="59076"/>
            <a:ext cx="4729238" cy="6858000"/>
          </a:xfrm>
          <a:prstGeom prst="rect">
            <a:avLst/>
          </a:prstGeom>
        </p:spPr>
      </p:pic>
    </p:spTree>
    <p:extLst>
      <p:ext uri="{BB962C8B-B14F-4D97-AF65-F5344CB8AC3E}">
        <p14:creationId xmlns:p14="http://schemas.microsoft.com/office/powerpoint/2010/main" val="3354620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7E9D4-E5DB-CC1F-947C-73608552D351}"/>
              </a:ext>
            </a:extLst>
          </p:cNvPr>
          <p:cNvSpPr>
            <a:spLocks noGrp="1"/>
          </p:cNvSpPr>
          <p:nvPr>
            <p:ph type="title"/>
          </p:nvPr>
        </p:nvSpPr>
        <p:spPr>
          <a:xfrm>
            <a:off x="1094813" y="831277"/>
            <a:ext cx="3677212" cy="1600200"/>
          </a:xfrm>
        </p:spPr>
        <p:txBody>
          <a:bodyPr anchor="b"/>
          <a:lstStyle>
            <a:lvl1pPr>
              <a:defRPr sz="3200" b="1">
                <a:latin typeface="Avenir Book" panose="02000503020000020003" pitchFamily="2"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F60997B2-E481-1E68-A4E2-6C766E26CB3A}"/>
              </a:ext>
            </a:extLst>
          </p:cNvPr>
          <p:cNvSpPr>
            <a:spLocks noGrp="1"/>
          </p:cNvSpPr>
          <p:nvPr>
            <p:ph idx="1"/>
          </p:nvPr>
        </p:nvSpPr>
        <p:spPr>
          <a:xfrm>
            <a:off x="5270642" y="1361502"/>
            <a:ext cx="6084745" cy="4873625"/>
          </a:xfrm>
          <a:solidFill>
            <a:srgbClr val="E6007E"/>
          </a:solidFill>
        </p:spPr>
        <p:txBody>
          <a:bodyPr/>
          <a:lstStyle>
            <a:lvl1pPr>
              <a:defRPr sz="3200">
                <a:solidFill>
                  <a:schemeClr val="bg1"/>
                </a:solidFill>
                <a:latin typeface="Avenir Book" panose="02000503020000020003" pitchFamily="2" charset="0"/>
              </a:defRPr>
            </a:lvl1pPr>
            <a:lvl2pPr>
              <a:defRPr sz="2800">
                <a:solidFill>
                  <a:schemeClr val="bg1"/>
                </a:solidFill>
                <a:latin typeface="Avenir Book" panose="02000503020000020003" pitchFamily="2" charset="0"/>
              </a:defRPr>
            </a:lvl2pPr>
            <a:lvl3pPr>
              <a:defRPr sz="2400">
                <a:solidFill>
                  <a:schemeClr val="bg1"/>
                </a:solidFill>
                <a:latin typeface="Avenir Book" panose="02000503020000020003" pitchFamily="2" charset="0"/>
              </a:defRPr>
            </a:lvl3pPr>
            <a:lvl4pPr>
              <a:defRPr sz="2000">
                <a:solidFill>
                  <a:schemeClr val="bg1"/>
                </a:solidFill>
                <a:latin typeface="Avenir Book" panose="02000503020000020003" pitchFamily="2" charset="0"/>
              </a:defRPr>
            </a:lvl4pPr>
            <a:lvl5pPr>
              <a:defRPr sz="2000">
                <a:solidFill>
                  <a:schemeClr val="bg1"/>
                </a:solidFill>
                <a:latin typeface="Avenir Book" panose="02000503020000020003" pitchFamily="2" charset="0"/>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4145131-D18C-3C59-A80E-030D41294968}"/>
              </a:ext>
            </a:extLst>
          </p:cNvPr>
          <p:cNvSpPr>
            <a:spLocks noGrp="1"/>
          </p:cNvSpPr>
          <p:nvPr>
            <p:ph type="body" sz="half" idx="2"/>
          </p:nvPr>
        </p:nvSpPr>
        <p:spPr>
          <a:xfrm>
            <a:off x="1094813" y="2431477"/>
            <a:ext cx="3677212" cy="3811588"/>
          </a:xfrm>
        </p:spPr>
        <p:txBody>
          <a:bodyPr/>
          <a:lstStyle>
            <a:lvl1pPr marL="0" indent="0">
              <a:buNone/>
              <a:defRPr sz="1600">
                <a:latin typeface="Avenir Book" panose="020005030200000200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Rechthoek 7">
            <a:extLst>
              <a:ext uri="{FF2B5EF4-FFF2-40B4-BE49-F238E27FC236}">
                <a16:creationId xmlns:a16="http://schemas.microsoft.com/office/drawing/2014/main" id="{A392C00C-9000-FBD2-8371-855C4D5055EE}"/>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38966351-050C-E6C9-8605-741AC95A01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5" name="Afbeelding 4">
            <a:extLst>
              <a:ext uri="{FF2B5EF4-FFF2-40B4-BE49-F238E27FC236}">
                <a16:creationId xmlns:a16="http://schemas.microsoft.com/office/drawing/2014/main" id="{9DFD0310-0947-C4D7-D860-E465DAB8FF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946" y="5311738"/>
            <a:ext cx="1066294" cy="1546261"/>
          </a:xfrm>
          <a:prstGeom prst="rect">
            <a:avLst/>
          </a:prstGeom>
        </p:spPr>
      </p:pic>
    </p:spTree>
    <p:extLst>
      <p:ext uri="{BB962C8B-B14F-4D97-AF65-F5344CB8AC3E}">
        <p14:creationId xmlns:p14="http://schemas.microsoft.com/office/powerpoint/2010/main" val="3252043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99088-EAA9-A83F-2F42-8C34D55069E3}"/>
              </a:ext>
            </a:extLst>
          </p:cNvPr>
          <p:cNvSpPr>
            <a:spLocks noGrp="1"/>
          </p:cNvSpPr>
          <p:nvPr>
            <p:ph type="title"/>
          </p:nvPr>
        </p:nvSpPr>
        <p:spPr>
          <a:xfrm>
            <a:off x="1094813" y="823691"/>
            <a:ext cx="3932237" cy="1600200"/>
          </a:xfrm>
        </p:spPr>
        <p:txBody>
          <a:bodyPr anchor="b"/>
          <a:lstStyle>
            <a:lvl1pPr>
              <a:defRPr sz="3200" b="1">
                <a:latin typeface="Avenir Book" panose="02000503020000020003" pitchFamily="2" charset="0"/>
              </a:defRPr>
            </a:lvl1pPr>
          </a:lstStyle>
          <a:p>
            <a:r>
              <a:rPr lang="nl-NL"/>
              <a:t>Klik om stijl te bewerken</a:t>
            </a:r>
          </a:p>
        </p:txBody>
      </p:sp>
      <p:sp>
        <p:nvSpPr>
          <p:cNvPr id="3" name="Tijdelijke aanduiding voor afbeelding 2">
            <a:extLst>
              <a:ext uri="{FF2B5EF4-FFF2-40B4-BE49-F238E27FC236}">
                <a16:creationId xmlns:a16="http://schemas.microsoft.com/office/drawing/2014/main" id="{0380E996-2ABC-66B0-6402-77DFAA2C0DB9}"/>
              </a:ext>
            </a:extLst>
          </p:cNvPr>
          <p:cNvSpPr>
            <a:spLocks noGrp="1"/>
          </p:cNvSpPr>
          <p:nvPr>
            <p:ph type="pic" idx="1"/>
          </p:nvPr>
        </p:nvSpPr>
        <p:spPr>
          <a:xfrm>
            <a:off x="5438213" y="1361854"/>
            <a:ext cx="6172200" cy="4873625"/>
          </a:xfrm>
        </p:spPr>
        <p:txBody>
          <a:bodyPr/>
          <a:lstStyle>
            <a:lvl1pPr marL="0" indent="0">
              <a:buNone/>
              <a:defRPr sz="3200">
                <a:latin typeface="Avenir Book" panose="02000503020000020003"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FF86858-1DCE-ABBE-C045-6CBDF1DFC1EA}"/>
              </a:ext>
            </a:extLst>
          </p:cNvPr>
          <p:cNvSpPr>
            <a:spLocks noGrp="1"/>
          </p:cNvSpPr>
          <p:nvPr>
            <p:ph type="body" sz="half" idx="2"/>
          </p:nvPr>
        </p:nvSpPr>
        <p:spPr>
          <a:xfrm>
            <a:off x="1094813" y="2423891"/>
            <a:ext cx="3932237" cy="3811588"/>
          </a:xfrm>
        </p:spPr>
        <p:txBody>
          <a:bodyPr/>
          <a:lstStyle>
            <a:lvl1pPr marL="0" indent="0">
              <a:buNone/>
              <a:defRPr sz="1600">
                <a:latin typeface="Avenir Book" panose="020005030200000200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Rechthoek 7">
            <a:extLst>
              <a:ext uri="{FF2B5EF4-FFF2-40B4-BE49-F238E27FC236}">
                <a16:creationId xmlns:a16="http://schemas.microsoft.com/office/drawing/2014/main" id="{1F7A1CA1-22CC-CC77-8A83-6AFDF52D5384}"/>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CF65F028-8999-72E2-33DB-ECF29E3829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5" name="Afbeelding 4">
            <a:extLst>
              <a:ext uri="{FF2B5EF4-FFF2-40B4-BE49-F238E27FC236}">
                <a16:creationId xmlns:a16="http://schemas.microsoft.com/office/drawing/2014/main" id="{C33BF77E-36B8-62A7-412C-F5F7FB925D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946" y="5311738"/>
            <a:ext cx="1066294" cy="1546261"/>
          </a:xfrm>
          <a:prstGeom prst="rect">
            <a:avLst/>
          </a:prstGeom>
        </p:spPr>
      </p:pic>
    </p:spTree>
    <p:extLst>
      <p:ext uri="{BB962C8B-B14F-4D97-AF65-F5344CB8AC3E}">
        <p14:creationId xmlns:p14="http://schemas.microsoft.com/office/powerpoint/2010/main" val="290800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Afbeelding met bijschrift">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02DB4ED3-9B3E-5F89-52BE-21C4997782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38213" y="1353915"/>
            <a:ext cx="6153592" cy="4873625"/>
          </a:xfrm>
          <a:prstGeom prst="rect">
            <a:avLst/>
          </a:prstGeom>
        </p:spPr>
      </p:pic>
      <p:sp>
        <p:nvSpPr>
          <p:cNvPr id="2" name="Titel 1">
            <a:extLst>
              <a:ext uri="{FF2B5EF4-FFF2-40B4-BE49-F238E27FC236}">
                <a16:creationId xmlns:a16="http://schemas.microsoft.com/office/drawing/2014/main" id="{E7099088-EAA9-A83F-2F42-8C34D55069E3}"/>
              </a:ext>
            </a:extLst>
          </p:cNvPr>
          <p:cNvSpPr>
            <a:spLocks noGrp="1"/>
          </p:cNvSpPr>
          <p:nvPr>
            <p:ph type="title"/>
          </p:nvPr>
        </p:nvSpPr>
        <p:spPr>
          <a:xfrm>
            <a:off x="1094813" y="823691"/>
            <a:ext cx="3932237" cy="1600200"/>
          </a:xfrm>
        </p:spPr>
        <p:txBody>
          <a:bodyPr anchor="b"/>
          <a:lstStyle>
            <a:lvl1pPr>
              <a:defRPr sz="3200" b="1">
                <a:latin typeface="Avenir Book" panose="02000503020000020003" pitchFamily="2" charset="0"/>
              </a:defRPr>
            </a:lvl1pPr>
          </a:lstStyle>
          <a:p>
            <a:r>
              <a:rPr lang="nl-NL"/>
              <a:t>Klik om stijl te bewerken</a:t>
            </a:r>
          </a:p>
        </p:txBody>
      </p:sp>
      <p:sp>
        <p:nvSpPr>
          <p:cNvPr id="4" name="Tijdelijke aanduiding voor tekst 3">
            <a:extLst>
              <a:ext uri="{FF2B5EF4-FFF2-40B4-BE49-F238E27FC236}">
                <a16:creationId xmlns:a16="http://schemas.microsoft.com/office/drawing/2014/main" id="{2FF86858-1DCE-ABBE-C045-6CBDF1DFC1EA}"/>
              </a:ext>
            </a:extLst>
          </p:cNvPr>
          <p:cNvSpPr>
            <a:spLocks noGrp="1"/>
          </p:cNvSpPr>
          <p:nvPr>
            <p:ph type="body" sz="half" idx="2"/>
          </p:nvPr>
        </p:nvSpPr>
        <p:spPr>
          <a:xfrm>
            <a:off x="1094813" y="2423891"/>
            <a:ext cx="3932237" cy="3811588"/>
          </a:xfrm>
        </p:spPr>
        <p:txBody>
          <a:bodyPr/>
          <a:lstStyle>
            <a:lvl1pPr marL="0" indent="0">
              <a:buNone/>
              <a:defRPr sz="1600">
                <a:latin typeface="Avenir Book" panose="02000503020000020003"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Rechthoek 7">
            <a:extLst>
              <a:ext uri="{FF2B5EF4-FFF2-40B4-BE49-F238E27FC236}">
                <a16:creationId xmlns:a16="http://schemas.microsoft.com/office/drawing/2014/main" id="{1F7A1CA1-22CC-CC77-8A83-6AFDF52D5384}"/>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CF65F028-8999-72E2-33DB-ECF29E3829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3" name="Afbeelding 2">
            <a:extLst>
              <a:ext uri="{FF2B5EF4-FFF2-40B4-BE49-F238E27FC236}">
                <a16:creationId xmlns:a16="http://schemas.microsoft.com/office/drawing/2014/main" id="{E8248D24-1D26-4471-A083-33573E84A5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946" y="5311738"/>
            <a:ext cx="1066294" cy="1546261"/>
          </a:xfrm>
          <a:prstGeom prst="rect">
            <a:avLst/>
          </a:prstGeom>
        </p:spPr>
      </p:pic>
    </p:spTree>
    <p:extLst>
      <p:ext uri="{BB962C8B-B14F-4D97-AF65-F5344CB8AC3E}">
        <p14:creationId xmlns:p14="http://schemas.microsoft.com/office/powerpoint/2010/main" val="2823692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F0100B9-A2FD-CFDC-3F7C-79EFC52D99E7}"/>
              </a:ext>
            </a:extLst>
          </p:cNvPr>
          <p:cNvSpPr>
            <a:spLocks noGrp="1"/>
          </p:cNvSpPr>
          <p:nvPr>
            <p:ph type="title" orient="vert"/>
          </p:nvPr>
        </p:nvSpPr>
        <p:spPr>
          <a:xfrm>
            <a:off x="8724900" y="1096087"/>
            <a:ext cx="2628900" cy="5080875"/>
          </a:xfrm>
        </p:spPr>
        <p:txBody>
          <a:bodyPr vert="eaVert"/>
          <a:lstStyle>
            <a:lvl1pPr>
              <a:defRPr>
                <a:latin typeface="Avenir Book" panose="02000503020000020003" pitchFamily="2" charset="0"/>
              </a:defRPr>
            </a:lvl1pPr>
          </a:lstStyle>
          <a:p>
            <a:r>
              <a:rPr lang="nl-NL"/>
              <a:t>Klik om stijl te bewerken</a:t>
            </a:r>
          </a:p>
        </p:txBody>
      </p:sp>
      <p:sp>
        <p:nvSpPr>
          <p:cNvPr id="3" name="Tijdelijke aanduiding voor verticale tekst 2">
            <a:extLst>
              <a:ext uri="{FF2B5EF4-FFF2-40B4-BE49-F238E27FC236}">
                <a16:creationId xmlns:a16="http://schemas.microsoft.com/office/drawing/2014/main" id="{321FA1E2-7F87-0744-C3C3-B35430628F23}"/>
              </a:ext>
            </a:extLst>
          </p:cNvPr>
          <p:cNvSpPr>
            <a:spLocks noGrp="1"/>
          </p:cNvSpPr>
          <p:nvPr>
            <p:ph type="body" orient="vert" idx="1"/>
          </p:nvPr>
        </p:nvSpPr>
        <p:spPr>
          <a:xfrm>
            <a:off x="838200" y="1096087"/>
            <a:ext cx="7734300" cy="5080875"/>
          </a:xfrm>
        </p:spPr>
        <p:txBody>
          <a:bodyPr vert="eaVert"/>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a:extLst>
              <a:ext uri="{FF2B5EF4-FFF2-40B4-BE49-F238E27FC236}">
                <a16:creationId xmlns:a16="http://schemas.microsoft.com/office/drawing/2014/main" id="{1EAAD229-A64A-72F1-8819-42661649B588}"/>
              </a:ext>
            </a:extLst>
          </p:cNvPr>
          <p:cNvSpPr/>
          <p:nvPr userDrawn="1"/>
        </p:nvSpPr>
        <p:spPr>
          <a:xfrm rot="5400000">
            <a:off x="5610922" y="-5610922"/>
            <a:ext cx="970156" cy="12192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62805A45-400B-EC9A-4C69-AF6F79F361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10557165" y="5165813"/>
            <a:ext cx="2119744" cy="930332"/>
          </a:xfrm>
          <a:prstGeom prst="rect">
            <a:avLst/>
          </a:prstGeom>
        </p:spPr>
      </p:pic>
      <p:pic>
        <p:nvPicPr>
          <p:cNvPr id="4" name="Afbeelding 3">
            <a:extLst>
              <a:ext uri="{FF2B5EF4-FFF2-40B4-BE49-F238E27FC236}">
                <a16:creationId xmlns:a16="http://schemas.microsoft.com/office/drawing/2014/main" id="{D14191DE-A933-A122-2B73-26DBA0DFEB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305053" y="-315574"/>
            <a:ext cx="1066294" cy="1546261"/>
          </a:xfrm>
          <a:prstGeom prst="rect">
            <a:avLst/>
          </a:prstGeom>
        </p:spPr>
      </p:pic>
    </p:spTree>
    <p:extLst>
      <p:ext uri="{BB962C8B-B14F-4D97-AF65-F5344CB8AC3E}">
        <p14:creationId xmlns:p14="http://schemas.microsoft.com/office/powerpoint/2010/main" val="2192365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voettekst 4">
            <a:extLst>
              <a:ext uri="{FF2B5EF4-FFF2-40B4-BE49-F238E27FC236}">
                <a16:creationId xmlns:a16="http://schemas.microsoft.com/office/drawing/2014/main" id="{61A506C6-7D78-3E0A-D5F8-6FEFE4B03666}"/>
              </a:ext>
            </a:extLst>
          </p:cNvPr>
          <p:cNvSpPr>
            <a:spLocks noGrp="1"/>
          </p:cNvSpPr>
          <p:nvPr>
            <p:ph type="ftr" sz="quarter" idx="11"/>
          </p:nvPr>
        </p:nvSpPr>
        <p:spPr>
          <a:xfrm>
            <a:off x="1007435" y="6528000"/>
            <a:ext cx="3360000" cy="192000"/>
          </a:xfrm>
        </p:spPr>
        <p:txBody>
          <a:bodyPr anchor="ctr"/>
          <a:lstStyle>
            <a:lvl1pPr algn="l">
              <a:defRPr sz="1067">
                <a:latin typeface="Lucida Sans Unicode" panose="020B0602030504020204" pitchFamily="34" charset="0"/>
                <a:cs typeface="Lucida Sans Unicode" panose="020B0602030504020204" pitchFamily="34" charset="0"/>
              </a:defRPr>
            </a:lvl1pPr>
          </a:lstStyle>
          <a:p>
            <a:endParaRPr lang="nl-NL"/>
          </a:p>
        </p:txBody>
      </p:sp>
      <p:sp>
        <p:nvSpPr>
          <p:cNvPr id="14" name="Tijdelijke aanduiding voor dianummer 4">
            <a:extLst>
              <a:ext uri="{FF2B5EF4-FFF2-40B4-BE49-F238E27FC236}">
                <a16:creationId xmlns:a16="http://schemas.microsoft.com/office/drawing/2014/main" id="{D78077E8-65E9-FF93-3FF1-C7D2D7F924AD}"/>
              </a:ext>
            </a:extLst>
          </p:cNvPr>
          <p:cNvSpPr txBox="1">
            <a:spLocks/>
          </p:cNvSpPr>
          <p:nvPr userDrawn="1"/>
        </p:nvSpPr>
        <p:spPr>
          <a:xfrm>
            <a:off x="576000" y="6528000"/>
            <a:ext cx="335424" cy="192000"/>
          </a:xfrm>
          <a:prstGeom prst="rect">
            <a:avLst/>
          </a:prstGeom>
        </p:spPr>
        <p:txBody>
          <a:bodyPr vert="horz" lIns="0" tIns="288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sz="1067" smtClean="0"/>
              <a:pPr/>
              <a:t>‹nr.›</a:t>
            </a:fld>
            <a:r>
              <a:rPr lang="nl-NL" sz="1067"/>
              <a:t> )</a:t>
            </a:r>
          </a:p>
        </p:txBody>
      </p:sp>
    </p:spTree>
    <p:extLst>
      <p:ext uri="{BB962C8B-B14F-4D97-AF65-F5344CB8AC3E}">
        <p14:creationId xmlns:p14="http://schemas.microsoft.com/office/powerpoint/2010/main" val="1575908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576000" y="1655999"/>
            <a:ext cx="5328000" cy="4077255"/>
          </a:xfrm>
        </p:spPr>
        <p:txBody>
          <a:bodyPr>
            <a:noAutofit/>
          </a:bodyPr>
          <a:lstStyle>
            <a:lvl1pPr>
              <a:defRPr sz="2400"/>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88000" y="1655999"/>
            <a:ext cx="5328000" cy="4077255"/>
          </a:xfrm>
        </p:spPr>
        <p:txBody>
          <a:bodyPr>
            <a:noAutofit/>
          </a:bodyPr>
          <a:lstStyle>
            <a:lvl1pPr>
              <a:defRPr sz="2400"/>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tel 1">
            <a:extLst>
              <a:ext uri="{FF2B5EF4-FFF2-40B4-BE49-F238E27FC236}">
                <a16:creationId xmlns:a16="http://schemas.microsoft.com/office/drawing/2014/main" id="{6604CA65-F106-157C-5363-11D9488D3065}"/>
              </a:ext>
            </a:extLst>
          </p:cNvPr>
          <p:cNvSpPr>
            <a:spLocks noGrp="1"/>
          </p:cNvSpPr>
          <p:nvPr>
            <p:ph type="title" hasCustomPrompt="1"/>
          </p:nvPr>
        </p:nvSpPr>
        <p:spPr>
          <a:xfrm>
            <a:off x="576000" y="452669"/>
            <a:ext cx="11040000" cy="939288"/>
          </a:xfrm>
        </p:spPr>
        <p:txBody>
          <a:bodyPr anchor="ctr"/>
          <a:lstStyle/>
          <a:p>
            <a:r>
              <a:rPr lang="nl-NL"/>
              <a:t>Klik om de stijl te bewerken</a:t>
            </a:r>
          </a:p>
        </p:txBody>
      </p:sp>
      <p:sp>
        <p:nvSpPr>
          <p:cNvPr id="13" name="Tijdelijke aanduiding voor voettekst 4">
            <a:extLst>
              <a:ext uri="{FF2B5EF4-FFF2-40B4-BE49-F238E27FC236}">
                <a16:creationId xmlns:a16="http://schemas.microsoft.com/office/drawing/2014/main" id="{49A2607B-6C5C-F739-35C6-D79645AC2580}"/>
              </a:ext>
            </a:extLst>
          </p:cNvPr>
          <p:cNvSpPr>
            <a:spLocks noGrp="1"/>
          </p:cNvSpPr>
          <p:nvPr>
            <p:ph type="ftr" sz="quarter" idx="11"/>
          </p:nvPr>
        </p:nvSpPr>
        <p:spPr>
          <a:xfrm>
            <a:off x="1007435" y="6528000"/>
            <a:ext cx="3360000" cy="192000"/>
          </a:xfrm>
        </p:spPr>
        <p:txBody>
          <a:bodyPr anchor="ctr"/>
          <a:lstStyle>
            <a:lvl1pPr algn="l">
              <a:defRPr sz="1067">
                <a:latin typeface="Lucida Sans Unicode" panose="020B0602030504020204" pitchFamily="34" charset="0"/>
                <a:cs typeface="Lucida Sans Unicode" panose="020B0602030504020204" pitchFamily="34" charset="0"/>
              </a:defRPr>
            </a:lvl1pPr>
          </a:lstStyle>
          <a:p>
            <a:endParaRPr lang="nl-NL"/>
          </a:p>
        </p:txBody>
      </p:sp>
      <p:sp>
        <p:nvSpPr>
          <p:cNvPr id="14" name="Tijdelijke aanduiding voor dianummer 4">
            <a:extLst>
              <a:ext uri="{FF2B5EF4-FFF2-40B4-BE49-F238E27FC236}">
                <a16:creationId xmlns:a16="http://schemas.microsoft.com/office/drawing/2014/main" id="{ED44F781-D3AE-002B-C046-F04F023760DC}"/>
              </a:ext>
            </a:extLst>
          </p:cNvPr>
          <p:cNvSpPr txBox="1">
            <a:spLocks/>
          </p:cNvSpPr>
          <p:nvPr userDrawn="1"/>
        </p:nvSpPr>
        <p:spPr>
          <a:xfrm>
            <a:off x="576000" y="6528000"/>
            <a:ext cx="335424" cy="192000"/>
          </a:xfrm>
          <a:prstGeom prst="rect">
            <a:avLst/>
          </a:prstGeom>
        </p:spPr>
        <p:txBody>
          <a:bodyPr vert="horz" lIns="0" tIns="288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sz="1067" smtClean="0"/>
              <a:pPr/>
              <a:t>‹nr.›</a:t>
            </a:fld>
            <a:r>
              <a:rPr lang="nl-NL" sz="1067"/>
              <a:t> )</a:t>
            </a:r>
          </a:p>
        </p:txBody>
      </p:sp>
    </p:spTree>
    <p:extLst>
      <p:ext uri="{BB962C8B-B14F-4D97-AF65-F5344CB8AC3E}">
        <p14:creationId xmlns:p14="http://schemas.microsoft.com/office/powerpoint/2010/main" val="937802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576000" y="1656000"/>
            <a:ext cx="5328000" cy="720000"/>
          </a:xfrm>
        </p:spPr>
        <p:txBody>
          <a:bodyPr tIns="0" anchor="ctr" anchorCtr="0">
            <a:noAutofit/>
          </a:bodyPr>
          <a:lstStyle>
            <a:lvl1pPr marL="0" indent="0">
              <a:lnSpc>
                <a:spcPct val="100000"/>
              </a:lnSpc>
              <a:spcBef>
                <a:spcPts val="0"/>
              </a:spcBef>
              <a:spcAft>
                <a:spcPts val="0"/>
              </a:spcAft>
              <a:buNone/>
              <a:defRPr sz="2400" b="0">
                <a:solidFill>
                  <a:srgbClr val="018EA6"/>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4" name="Tijdelijke aanduiding voor inhoud 3"/>
          <p:cNvSpPr>
            <a:spLocks noGrp="1"/>
          </p:cNvSpPr>
          <p:nvPr>
            <p:ph sz="half" idx="2"/>
          </p:nvPr>
        </p:nvSpPr>
        <p:spPr>
          <a:xfrm>
            <a:off x="576000" y="2468896"/>
            <a:ext cx="5328000" cy="3264353"/>
          </a:xfrm>
        </p:spPr>
        <p:txBody>
          <a:bodyPr>
            <a:noAutofit/>
          </a:bodyPr>
          <a:lstStyle>
            <a:lvl1pPr>
              <a:defRPr sz="2400"/>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hasCustomPrompt="1"/>
          </p:nvPr>
        </p:nvSpPr>
        <p:spPr>
          <a:xfrm>
            <a:off x="6288000" y="1656000"/>
            <a:ext cx="5328000" cy="720000"/>
          </a:xfrm>
        </p:spPr>
        <p:txBody>
          <a:bodyPr tIns="0" anchor="ctr" anchorCtr="0">
            <a:noAutofit/>
          </a:bodyPr>
          <a:lstStyle>
            <a:lvl1pPr marL="0" indent="0">
              <a:lnSpc>
                <a:spcPct val="100000"/>
              </a:lnSpc>
              <a:spcBef>
                <a:spcPts val="0"/>
              </a:spcBef>
              <a:spcAft>
                <a:spcPts val="0"/>
              </a:spcAft>
              <a:buNone/>
              <a:defRPr sz="2400" b="0">
                <a:solidFill>
                  <a:srgbClr val="018EA6"/>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6" name="Tijdelijke aanduiding voor inhoud 5"/>
          <p:cNvSpPr>
            <a:spLocks noGrp="1"/>
          </p:cNvSpPr>
          <p:nvPr>
            <p:ph sz="quarter" idx="4"/>
          </p:nvPr>
        </p:nvSpPr>
        <p:spPr>
          <a:xfrm>
            <a:off x="6288000" y="2468896"/>
            <a:ext cx="5328000" cy="3264353"/>
          </a:xfrm>
        </p:spPr>
        <p:txBody>
          <a:bodyPr>
            <a:noAutofit/>
          </a:bodyPr>
          <a:lstStyle>
            <a:lvl1pPr>
              <a:defRPr sz="2400"/>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tel 1">
            <a:extLst>
              <a:ext uri="{FF2B5EF4-FFF2-40B4-BE49-F238E27FC236}">
                <a16:creationId xmlns:a16="http://schemas.microsoft.com/office/drawing/2014/main" id="{50F1A86D-EDA9-E6E5-17D8-DB01DF99BF5E}"/>
              </a:ext>
            </a:extLst>
          </p:cNvPr>
          <p:cNvSpPr>
            <a:spLocks noGrp="1"/>
          </p:cNvSpPr>
          <p:nvPr>
            <p:ph type="title" hasCustomPrompt="1"/>
          </p:nvPr>
        </p:nvSpPr>
        <p:spPr>
          <a:xfrm>
            <a:off x="576000" y="452669"/>
            <a:ext cx="11040000" cy="939288"/>
          </a:xfrm>
        </p:spPr>
        <p:txBody>
          <a:bodyPr anchor="ctr"/>
          <a:lstStyle/>
          <a:p>
            <a:r>
              <a:rPr lang="nl-NL"/>
              <a:t>Klik om de stijl te bewerken</a:t>
            </a:r>
          </a:p>
        </p:txBody>
      </p:sp>
      <p:sp>
        <p:nvSpPr>
          <p:cNvPr id="17" name="Tijdelijke aanduiding voor voettekst 4">
            <a:extLst>
              <a:ext uri="{FF2B5EF4-FFF2-40B4-BE49-F238E27FC236}">
                <a16:creationId xmlns:a16="http://schemas.microsoft.com/office/drawing/2014/main" id="{48FF73D7-8259-D402-6612-F91A8FE0D7AE}"/>
              </a:ext>
            </a:extLst>
          </p:cNvPr>
          <p:cNvSpPr>
            <a:spLocks noGrp="1"/>
          </p:cNvSpPr>
          <p:nvPr>
            <p:ph type="ftr" sz="quarter" idx="11"/>
          </p:nvPr>
        </p:nvSpPr>
        <p:spPr>
          <a:xfrm>
            <a:off x="1007435" y="6528000"/>
            <a:ext cx="3360000" cy="192000"/>
          </a:xfrm>
        </p:spPr>
        <p:txBody>
          <a:bodyPr anchor="ctr"/>
          <a:lstStyle>
            <a:lvl1pPr algn="l">
              <a:defRPr sz="1067">
                <a:latin typeface="Lucida Sans Unicode" panose="020B0602030504020204" pitchFamily="34" charset="0"/>
                <a:cs typeface="Lucida Sans Unicode" panose="020B0602030504020204" pitchFamily="34" charset="0"/>
              </a:defRPr>
            </a:lvl1pPr>
          </a:lstStyle>
          <a:p>
            <a:endParaRPr lang="nl-NL"/>
          </a:p>
        </p:txBody>
      </p:sp>
      <p:sp>
        <p:nvSpPr>
          <p:cNvPr id="18" name="Tijdelijke aanduiding voor dianummer 4">
            <a:extLst>
              <a:ext uri="{FF2B5EF4-FFF2-40B4-BE49-F238E27FC236}">
                <a16:creationId xmlns:a16="http://schemas.microsoft.com/office/drawing/2014/main" id="{C93CD6CD-2C9A-37E5-E60F-D33989A0D915}"/>
              </a:ext>
            </a:extLst>
          </p:cNvPr>
          <p:cNvSpPr txBox="1">
            <a:spLocks/>
          </p:cNvSpPr>
          <p:nvPr userDrawn="1"/>
        </p:nvSpPr>
        <p:spPr>
          <a:xfrm>
            <a:off x="576000" y="6528000"/>
            <a:ext cx="335424" cy="192000"/>
          </a:xfrm>
          <a:prstGeom prst="rect">
            <a:avLst/>
          </a:prstGeom>
        </p:spPr>
        <p:txBody>
          <a:bodyPr vert="horz" lIns="0" tIns="288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sz="1067" smtClean="0"/>
              <a:pPr/>
              <a:t>‹nr.›</a:t>
            </a:fld>
            <a:r>
              <a:rPr lang="nl-NL" sz="1067"/>
              <a:t> )</a:t>
            </a:r>
          </a:p>
        </p:txBody>
      </p:sp>
    </p:spTree>
    <p:extLst>
      <p:ext uri="{BB962C8B-B14F-4D97-AF65-F5344CB8AC3E}">
        <p14:creationId xmlns:p14="http://schemas.microsoft.com/office/powerpoint/2010/main" val="4101098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3949B984-BE68-E65D-69DE-82E322D3C234}"/>
              </a:ext>
            </a:extLst>
          </p:cNvPr>
          <p:cNvSpPr>
            <a:spLocks noGrp="1"/>
          </p:cNvSpPr>
          <p:nvPr>
            <p:ph type="title" hasCustomPrompt="1"/>
          </p:nvPr>
        </p:nvSpPr>
        <p:spPr>
          <a:xfrm>
            <a:off x="576000" y="452669"/>
            <a:ext cx="11040000" cy="939288"/>
          </a:xfrm>
        </p:spPr>
        <p:txBody>
          <a:bodyPr anchor="ctr"/>
          <a:lstStyle/>
          <a:p>
            <a:r>
              <a:rPr lang="nl-NL" noProof="0"/>
              <a:t>Klik om de stijl te bewerken</a:t>
            </a:r>
          </a:p>
        </p:txBody>
      </p:sp>
      <p:sp>
        <p:nvSpPr>
          <p:cNvPr id="13" name="Tijdelijke aanduiding voor voettekst 4">
            <a:extLst>
              <a:ext uri="{FF2B5EF4-FFF2-40B4-BE49-F238E27FC236}">
                <a16:creationId xmlns:a16="http://schemas.microsoft.com/office/drawing/2014/main" id="{F67365F2-1D01-23A2-B300-CEA78A90A6C0}"/>
              </a:ext>
            </a:extLst>
          </p:cNvPr>
          <p:cNvSpPr>
            <a:spLocks noGrp="1"/>
          </p:cNvSpPr>
          <p:nvPr>
            <p:ph type="ftr" sz="quarter" idx="11"/>
          </p:nvPr>
        </p:nvSpPr>
        <p:spPr>
          <a:xfrm>
            <a:off x="1007435" y="6528000"/>
            <a:ext cx="3360000" cy="192000"/>
          </a:xfrm>
        </p:spPr>
        <p:txBody>
          <a:bodyPr anchor="ctr"/>
          <a:lstStyle>
            <a:lvl1pPr algn="l">
              <a:defRPr sz="1067">
                <a:latin typeface="Lucida Sans Unicode" panose="020B0602030504020204" pitchFamily="34" charset="0"/>
                <a:cs typeface="Lucida Sans Unicode" panose="020B0602030504020204" pitchFamily="34" charset="0"/>
              </a:defRPr>
            </a:lvl1pPr>
          </a:lstStyle>
          <a:p>
            <a:endParaRPr lang="nl-NL" noProof="0"/>
          </a:p>
        </p:txBody>
      </p:sp>
      <p:sp>
        <p:nvSpPr>
          <p:cNvPr id="14" name="Tijdelijke aanduiding voor dianummer 4">
            <a:extLst>
              <a:ext uri="{FF2B5EF4-FFF2-40B4-BE49-F238E27FC236}">
                <a16:creationId xmlns:a16="http://schemas.microsoft.com/office/drawing/2014/main" id="{034D1709-851D-BF67-0BF8-F35EE3E23D29}"/>
              </a:ext>
            </a:extLst>
          </p:cNvPr>
          <p:cNvSpPr txBox="1">
            <a:spLocks/>
          </p:cNvSpPr>
          <p:nvPr userDrawn="1"/>
        </p:nvSpPr>
        <p:spPr>
          <a:xfrm>
            <a:off x="576000" y="6528000"/>
            <a:ext cx="335424" cy="192000"/>
          </a:xfrm>
          <a:prstGeom prst="rect">
            <a:avLst/>
          </a:prstGeom>
        </p:spPr>
        <p:txBody>
          <a:bodyPr vert="horz" lIns="0" tIns="288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sz="1067" noProof="0" smtClean="0"/>
              <a:pPr/>
              <a:t>‹nr.›</a:t>
            </a:fld>
            <a:r>
              <a:rPr lang="nl-NL" sz="1067" noProof="0"/>
              <a:t> )</a:t>
            </a:r>
          </a:p>
        </p:txBody>
      </p:sp>
    </p:spTree>
    <p:extLst>
      <p:ext uri="{BB962C8B-B14F-4D97-AF65-F5344CB8AC3E}">
        <p14:creationId xmlns:p14="http://schemas.microsoft.com/office/powerpoint/2010/main" val="3274979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Tijdelijke aanduiding voor voettekst 4">
            <a:extLst>
              <a:ext uri="{FF2B5EF4-FFF2-40B4-BE49-F238E27FC236}">
                <a16:creationId xmlns:a16="http://schemas.microsoft.com/office/drawing/2014/main" id="{BD7FDEAB-5370-A99B-4F03-13A38737D9FA}"/>
              </a:ext>
            </a:extLst>
          </p:cNvPr>
          <p:cNvSpPr>
            <a:spLocks noGrp="1"/>
          </p:cNvSpPr>
          <p:nvPr>
            <p:ph type="ftr" sz="quarter" idx="11"/>
          </p:nvPr>
        </p:nvSpPr>
        <p:spPr>
          <a:xfrm>
            <a:off x="1007435" y="6528000"/>
            <a:ext cx="3360000" cy="192000"/>
          </a:xfrm>
        </p:spPr>
        <p:txBody>
          <a:bodyPr anchor="ctr"/>
          <a:lstStyle>
            <a:lvl1pPr algn="l">
              <a:defRPr sz="1067">
                <a:latin typeface="Lucida Sans Unicode" panose="020B0602030504020204" pitchFamily="34" charset="0"/>
                <a:cs typeface="Lucida Sans Unicode" panose="020B0602030504020204" pitchFamily="34" charset="0"/>
              </a:defRPr>
            </a:lvl1pPr>
          </a:lstStyle>
          <a:p>
            <a:endParaRPr lang="nl-NL" noProof="0"/>
          </a:p>
        </p:txBody>
      </p:sp>
      <p:sp>
        <p:nvSpPr>
          <p:cNvPr id="8" name="Tijdelijke aanduiding voor dianummer 4">
            <a:extLst>
              <a:ext uri="{FF2B5EF4-FFF2-40B4-BE49-F238E27FC236}">
                <a16:creationId xmlns:a16="http://schemas.microsoft.com/office/drawing/2014/main" id="{CDFF4986-AC75-03AC-A749-092CD536AD3E}"/>
              </a:ext>
            </a:extLst>
          </p:cNvPr>
          <p:cNvSpPr txBox="1">
            <a:spLocks/>
          </p:cNvSpPr>
          <p:nvPr userDrawn="1"/>
        </p:nvSpPr>
        <p:spPr>
          <a:xfrm>
            <a:off x="576000" y="6528000"/>
            <a:ext cx="335424" cy="192000"/>
          </a:xfrm>
          <a:prstGeom prst="rect">
            <a:avLst/>
          </a:prstGeom>
        </p:spPr>
        <p:txBody>
          <a:bodyPr vert="horz" lIns="0" tIns="28800" rIns="0" bIns="0" rtlCol="0" anchor="ctr" anchorCtr="0"/>
          <a:lstStyle>
            <a:defPPr>
              <a:defRPr lang="nl-NL"/>
            </a:defPPr>
            <a:lvl1pPr marL="0" algn="l" defTabSz="914400" rtl="0" eaLnBrk="1" latinLnBrk="0" hangingPunct="1">
              <a:defRPr sz="800" b="0" i="0" kern="1200">
                <a:solidFill>
                  <a:schemeClr val="bg1"/>
                </a:solidFill>
                <a:latin typeface="Lucida Sans Unicode" panose="020B0602030504020204" pitchFamily="34" charset="0"/>
                <a:ea typeface="+mn-ea"/>
                <a:cs typeface="Lucida Sans Unicode" panose="020B0602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DE8593-F555-42A9-BD39-8694A538B022}" type="slidenum">
              <a:rPr lang="nl-NL" sz="1067" noProof="0" smtClean="0"/>
              <a:pPr/>
              <a:t>‹nr.›</a:t>
            </a:fld>
            <a:r>
              <a:rPr lang="nl-NL" sz="1067" noProof="0"/>
              <a:t> )</a:t>
            </a:r>
          </a:p>
        </p:txBody>
      </p:sp>
    </p:spTree>
    <p:extLst>
      <p:ext uri="{BB962C8B-B14F-4D97-AF65-F5344CB8AC3E}">
        <p14:creationId xmlns:p14="http://schemas.microsoft.com/office/powerpoint/2010/main" val="142129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8A3DA-517A-B19E-9514-ECA0DE03040A}"/>
              </a:ext>
            </a:extLst>
          </p:cNvPr>
          <p:cNvSpPr>
            <a:spLocks noGrp="1"/>
          </p:cNvSpPr>
          <p:nvPr>
            <p:ph type="title"/>
          </p:nvPr>
        </p:nvSpPr>
        <p:spPr>
          <a:xfrm>
            <a:off x="1094813" y="365125"/>
            <a:ext cx="8838898" cy="1325563"/>
          </a:xfrm>
        </p:spPr>
        <p:txBody>
          <a:bodyPr/>
          <a:lstStyle>
            <a:lvl1pPr>
              <a:defRPr b="1">
                <a:latin typeface="Avenir Book" panose="02000503020000020003" pitchFamily="2"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F89937FA-802F-91C4-9EE1-8E2CECEF6669}"/>
              </a:ext>
            </a:extLst>
          </p:cNvPr>
          <p:cNvSpPr>
            <a:spLocks noGrp="1"/>
          </p:cNvSpPr>
          <p:nvPr>
            <p:ph idx="1"/>
          </p:nvPr>
        </p:nvSpPr>
        <p:spPr>
          <a:xfrm>
            <a:off x="1094812" y="1825625"/>
            <a:ext cx="10258988" cy="4351338"/>
          </a:xfr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a:extLst>
              <a:ext uri="{FF2B5EF4-FFF2-40B4-BE49-F238E27FC236}">
                <a16:creationId xmlns:a16="http://schemas.microsoft.com/office/drawing/2014/main" id="{D58709BD-2C0E-C3C2-2DF9-D4FCFD4A484C}"/>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D4ABD0F6-45EE-AEF2-80D8-0FFC5D9327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10" name="Afbeelding 9">
            <a:extLst>
              <a:ext uri="{FF2B5EF4-FFF2-40B4-BE49-F238E27FC236}">
                <a16:creationId xmlns:a16="http://schemas.microsoft.com/office/drawing/2014/main" id="{665504B1-8F9F-F0D2-7FA1-44489B9009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91" y="6085101"/>
            <a:ext cx="1112539" cy="783014"/>
          </a:xfrm>
          <a:prstGeom prst="rect">
            <a:avLst/>
          </a:prstGeom>
        </p:spPr>
      </p:pic>
    </p:spTree>
    <p:extLst>
      <p:ext uri="{BB962C8B-B14F-4D97-AF65-F5344CB8AC3E}">
        <p14:creationId xmlns:p14="http://schemas.microsoft.com/office/powerpoint/2010/main" val="409545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8A3DA-517A-B19E-9514-ECA0DE03040A}"/>
              </a:ext>
            </a:extLst>
          </p:cNvPr>
          <p:cNvSpPr>
            <a:spLocks noGrp="1"/>
          </p:cNvSpPr>
          <p:nvPr>
            <p:ph type="title"/>
          </p:nvPr>
        </p:nvSpPr>
        <p:spPr>
          <a:xfrm>
            <a:off x="1094813" y="365125"/>
            <a:ext cx="8838898" cy="1325563"/>
          </a:xfrm>
        </p:spPr>
        <p:txBody>
          <a:bodyPr/>
          <a:lstStyle>
            <a:lvl1pPr>
              <a:defRPr b="1">
                <a:latin typeface="Avenir Book" panose="02000503020000020003" pitchFamily="2"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F89937FA-802F-91C4-9EE1-8E2CECEF6669}"/>
              </a:ext>
            </a:extLst>
          </p:cNvPr>
          <p:cNvSpPr>
            <a:spLocks noGrp="1"/>
          </p:cNvSpPr>
          <p:nvPr>
            <p:ph idx="1"/>
          </p:nvPr>
        </p:nvSpPr>
        <p:spPr>
          <a:xfrm>
            <a:off x="1094812" y="1825625"/>
            <a:ext cx="10258988" cy="4351338"/>
          </a:xfr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a:extLst>
              <a:ext uri="{FF2B5EF4-FFF2-40B4-BE49-F238E27FC236}">
                <a16:creationId xmlns:a16="http://schemas.microsoft.com/office/drawing/2014/main" id="{D58709BD-2C0E-C3C2-2DF9-D4FCFD4A484C}"/>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37E6CEC4-70EB-8711-3BD1-2AFD9E071B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8" name="Afbeelding 7">
            <a:extLst>
              <a:ext uri="{FF2B5EF4-FFF2-40B4-BE49-F238E27FC236}">
                <a16:creationId xmlns:a16="http://schemas.microsoft.com/office/drawing/2014/main" id="{23017B5B-C448-E3B2-A2DD-95510F9557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946" y="5311738"/>
            <a:ext cx="1066294" cy="1546261"/>
          </a:xfrm>
          <a:prstGeom prst="rect">
            <a:avLst/>
          </a:prstGeom>
        </p:spPr>
      </p:pic>
    </p:spTree>
    <p:extLst>
      <p:ext uri="{BB962C8B-B14F-4D97-AF65-F5344CB8AC3E}">
        <p14:creationId xmlns:p14="http://schemas.microsoft.com/office/powerpoint/2010/main" val="2681077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C711A87-EDB6-1E4F-497D-B8A4AA291FF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955009" y="0"/>
            <a:ext cx="11236991" cy="6858000"/>
          </a:xfrm>
          <a:prstGeom prst="rect">
            <a:avLst/>
          </a:prstGeom>
        </p:spPr>
      </p:pic>
      <p:sp>
        <p:nvSpPr>
          <p:cNvPr id="2" name="Titel 1">
            <a:extLst>
              <a:ext uri="{FF2B5EF4-FFF2-40B4-BE49-F238E27FC236}">
                <a16:creationId xmlns:a16="http://schemas.microsoft.com/office/drawing/2014/main" id="{A838A3DA-517A-B19E-9514-ECA0DE03040A}"/>
              </a:ext>
            </a:extLst>
          </p:cNvPr>
          <p:cNvSpPr>
            <a:spLocks noGrp="1"/>
          </p:cNvSpPr>
          <p:nvPr>
            <p:ph type="title"/>
          </p:nvPr>
        </p:nvSpPr>
        <p:spPr>
          <a:xfrm>
            <a:off x="1094813" y="365125"/>
            <a:ext cx="8838898" cy="1325563"/>
          </a:xfrm>
        </p:spPr>
        <p:txBody>
          <a:bodyPr/>
          <a:lstStyle>
            <a:lvl1pPr>
              <a:defRPr b="1">
                <a:latin typeface="Avenir Book" panose="02000503020000020003" pitchFamily="2"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F89937FA-802F-91C4-9EE1-8E2CECEF6669}"/>
              </a:ext>
            </a:extLst>
          </p:cNvPr>
          <p:cNvSpPr>
            <a:spLocks noGrp="1"/>
          </p:cNvSpPr>
          <p:nvPr>
            <p:ph idx="1"/>
          </p:nvPr>
        </p:nvSpPr>
        <p:spPr>
          <a:xfrm>
            <a:off x="1094812" y="1825625"/>
            <a:ext cx="10258988" cy="4351338"/>
          </a:xfr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a:extLst>
              <a:ext uri="{FF2B5EF4-FFF2-40B4-BE49-F238E27FC236}">
                <a16:creationId xmlns:a16="http://schemas.microsoft.com/office/drawing/2014/main" id="{D58709BD-2C0E-C3C2-2DF9-D4FCFD4A484C}"/>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D4ABD0F6-45EE-AEF2-80D8-0FFC5D9327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10" name="Afbeelding 9">
            <a:extLst>
              <a:ext uri="{FF2B5EF4-FFF2-40B4-BE49-F238E27FC236}">
                <a16:creationId xmlns:a16="http://schemas.microsoft.com/office/drawing/2014/main" id="{665504B1-8F9F-F0D2-7FA1-44489B9009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191" y="6085101"/>
            <a:ext cx="1112539" cy="783014"/>
          </a:xfrm>
          <a:prstGeom prst="rect">
            <a:avLst/>
          </a:prstGeom>
        </p:spPr>
      </p:pic>
    </p:spTree>
    <p:extLst>
      <p:ext uri="{BB962C8B-B14F-4D97-AF65-F5344CB8AC3E}">
        <p14:creationId xmlns:p14="http://schemas.microsoft.com/office/powerpoint/2010/main" val="253925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en object">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C711A87-EDB6-1E4F-497D-B8A4AA291FF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955009" y="0"/>
            <a:ext cx="11236991" cy="6858000"/>
          </a:xfrm>
          <a:prstGeom prst="rect">
            <a:avLst/>
          </a:prstGeom>
        </p:spPr>
      </p:pic>
      <p:sp>
        <p:nvSpPr>
          <p:cNvPr id="2" name="Titel 1">
            <a:extLst>
              <a:ext uri="{FF2B5EF4-FFF2-40B4-BE49-F238E27FC236}">
                <a16:creationId xmlns:a16="http://schemas.microsoft.com/office/drawing/2014/main" id="{A838A3DA-517A-B19E-9514-ECA0DE03040A}"/>
              </a:ext>
            </a:extLst>
          </p:cNvPr>
          <p:cNvSpPr>
            <a:spLocks noGrp="1"/>
          </p:cNvSpPr>
          <p:nvPr>
            <p:ph type="title"/>
          </p:nvPr>
        </p:nvSpPr>
        <p:spPr>
          <a:xfrm>
            <a:off x="1094813" y="365125"/>
            <a:ext cx="8838898" cy="1325563"/>
          </a:xfrm>
        </p:spPr>
        <p:txBody>
          <a:bodyPr/>
          <a:lstStyle>
            <a:lvl1pPr>
              <a:defRPr b="1">
                <a:latin typeface="Avenir Book" panose="02000503020000020003" pitchFamily="2"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F89937FA-802F-91C4-9EE1-8E2CECEF6669}"/>
              </a:ext>
            </a:extLst>
          </p:cNvPr>
          <p:cNvSpPr>
            <a:spLocks noGrp="1"/>
          </p:cNvSpPr>
          <p:nvPr>
            <p:ph idx="1"/>
          </p:nvPr>
        </p:nvSpPr>
        <p:spPr>
          <a:xfrm>
            <a:off x="1094812" y="1825625"/>
            <a:ext cx="10258988" cy="4351338"/>
          </a:xfr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a:extLst>
              <a:ext uri="{FF2B5EF4-FFF2-40B4-BE49-F238E27FC236}">
                <a16:creationId xmlns:a16="http://schemas.microsoft.com/office/drawing/2014/main" id="{D58709BD-2C0E-C3C2-2DF9-D4FCFD4A484C}"/>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D4ABD0F6-45EE-AEF2-80D8-0FFC5D9327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4" name="Afbeelding 3">
            <a:extLst>
              <a:ext uri="{FF2B5EF4-FFF2-40B4-BE49-F238E27FC236}">
                <a16:creationId xmlns:a16="http://schemas.microsoft.com/office/drawing/2014/main" id="{96AF0D9E-BA29-C3D0-7C15-1C9F53DD8C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946" y="5311738"/>
            <a:ext cx="1066294" cy="1546261"/>
          </a:xfrm>
          <a:prstGeom prst="rect">
            <a:avLst/>
          </a:prstGeom>
        </p:spPr>
      </p:pic>
    </p:spTree>
    <p:extLst>
      <p:ext uri="{BB962C8B-B14F-4D97-AF65-F5344CB8AC3E}">
        <p14:creationId xmlns:p14="http://schemas.microsoft.com/office/powerpoint/2010/main" val="8487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F1040-5DCB-4B8F-CC69-BE512D240645}"/>
              </a:ext>
            </a:extLst>
          </p:cNvPr>
          <p:cNvSpPr>
            <a:spLocks noGrp="1"/>
          </p:cNvSpPr>
          <p:nvPr>
            <p:ph type="title"/>
          </p:nvPr>
        </p:nvSpPr>
        <p:spPr>
          <a:xfrm>
            <a:off x="1619794" y="1709738"/>
            <a:ext cx="9727655" cy="2852737"/>
          </a:xfrm>
          <a:solidFill>
            <a:srgbClr val="E6007E"/>
          </a:solidFill>
        </p:spPr>
        <p:txBody>
          <a:bodyPr anchor="b"/>
          <a:lstStyle>
            <a:lvl1pPr>
              <a:defRPr sz="6000" b="1">
                <a:solidFill>
                  <a:schemeClr val="bg1"/>
                </a:solidFill>
                <a:latin typeface="Avenir Book" panose="02000503020000020003" pitchFamily="2" charset="0"/>
              </a:defRPr>
            </a:lvl1pPr>
          </a:lstStyle>
          <a:p>
            <a:r>
              <a:rPr lang="nl-NL"/>
              <a:t>Klik om stijl te bewerken</a:t>
            </a:r>
          </a:p>
        </p:txBody>
      </p:sp>
      <p:sp>
        <p:nvSpPr>
          <p:cNvPr id="3" name="Tijdelijke aanduiding voor tekst 2">
            <a:extLst>
              <a:ext uri="{FF2B5EF4-FFF2-40B4-BE49-F238E27FC236}">
                <a16:creationId xmlns:a16="http://schemas.microsoft.com/office/drawing/2014/main" id="{2106EDF6-24CA-2A2B-C368-3EB762142919}"/>
              </a:ext>
            </a:extLst>
          </p:cNvPr>
          <p:cNvSpPr>
            <a:spLocks noGrp="1"/>
          </p:cNvSpPr>
          <p:nvPr>
            <p:ph type="body" idx="1"/>
          </p:nvPr>
        </p:nvSpPr>
        <p:spPr>
          <a:xfrm>
            <a:off x="1619794" y="4589463"/>
            <a:ext cx="9727655" cy="1500187"/>
          </a:xfrm>
        </p:spPr>
        <p:txBody>
          <a:bodyPr/>
          <a:lstStyle>
            <a:lvl1pPr marL="0" indent="0">
              <a:buNone/>
              <a:defRPr sz="2400" b="1">
                <a:solidFill>
                  <a:schemeClr val="tx1"/>
                </a:solidFill>
                <a:latin typeface="Avenir Book"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Rechthoek 6">
            <a:extLst>
              <a:ext uri="{FF2B5EF4-FFF2-40B4-BE49-F238E27FC236}">
                <a16:creationId xmlns:a16="http://schemas.microsoft.com/office/drawing/2014/main" id="{50D9E43A-FCB0-7D6E-31A3-4876B737E1A7}"/>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5F988DD6-BFBE-45EE-0345-DFA0EC176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4" name="Afbeelding 3">
            <a:extLst>
              <a:ext uri="{FF2B5EF4-FFF2-40B4-BE49-F238E27FC236}">
                <a16:creationId xmlns:a16="http://schemas.microsoft.com/office/drawing/2014/main" id="{0493FBEB-9D20-1681-B9DA-198A64AE16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946" y="5311738"/>
            <a:ext cx="1066294" cy="1546261"/>
          </a:xfrm>
          <a:prstGeom prst="rect">
            <a:avLst/>
          </a:prstGeom>
        </p:spPr>
      </p:pic>
    </p:spTree>
    <p:extLst>
      <p:ext uri="{BB962C8B-B14F-4D97-AF65-F5344CB8AC3E}">
        <p14:creationId xmlns:p14="http://schemas.microsoft.com/office/powerpoint/2010/main" val="73300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BD190-ADA9-BA1A-1707-46F80C032284}"/>
              </a:ext>
            </a:extLst>
          </p:cNvPr>
          <p:cNvSpPr>
            <a:spLocks noGrp="1"/>
          </p:cNvSpPr>
          <p:nvPr>
            <p:ph type="title"/>
          </p:nvPr>
        </p:nvSpPr>
        <p:spPr>
          <a:xfrm>
            <a:off x="1094813" y="365125"/>
            <a:ext cx="8838898" cy="1325563"/>
          </a:xfrm>
        </p:spPr>
        <p:txBody>
          <a:bodyPr/>
          <a:lstStyle>
            <a:lvl1pPr>
              <a:defRPr b="1">
                <a:latin typeface="Avenir Book" panose="02000503020000020003" pitchFamily="2" charset="0"/>
              </a:defRPr>
            </a:lvl1pPr>
          </a:lstStyle>
          <a:p>
            <a:r>
              <a:rPr lang="nl-NL"/>
              <a:t>Klik om stijl te bewerken</a:t>
            </a:r>
          </a:p>
        </p:txBody>
      </p:sp>
      <p:sp>
        <p:nvSpPr>
          <p:cNvPr id="3" name="Tijdelijke aanduiding voor inhoud 2">
            <a:extLst>
              <a:ext uri="{FF2B5EF4-FFF2-40B4-BE49-F238E27FC236}">
                <a16:creationId xmlns:a16="http://schemas.microsoft.com/office/drawing/2014/main" id="{23C87AB3-776D-52F6-0A64-65264955647B}"/>
              </a:ext>
            </a:extLst>
          </p:cNvPr>
          <p:cNvSpPr>
            <a:spLocks noGrp="1"/>
          </p:cNvSpPr>
          <p:nvPr>
            <p:ph sz="half" idx="1"/>
          </p:nvPr>
        </p:nvSpPr>
        <p:spPr>
          <a:xfrm>
            <a:off x="1094812" y="1825625"/>
            <a:ext cx="4924988" cy="4351338"/>
          </a:xfr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E1B66D5-3C5B-7E2D-8958-2A0632A7B73C}"/>
              </a:ext>
            </a:extLst>
          </p:cNvPr>
          <p:cNvSpPr>
            <a:spLocks noGrp="1"/>
          </p:cNvSpPr>
          <p:nvPr>
            <p:ph sz="half" idx="2"/>
          </p:nvPr>
        </p:nvSpPr>
        <p:spPr>
          <a:xfrm>
            <a:off x="6428810" y="1825625"/>
            <a:ext cx="4924989" cy="4351338"/>
          </a:xfrm>
          <a:solidFill>
            <a:srgbClr val="E6007E"/>
          </a:solidFill>
        </p:spPr>
        <p:txBody>
          <a:bodyPr/>
          <a:lstStyle>
            <a:lvl1pPr>
              <a:defRPr>
                <a:solidFill>
                  <a:schemeClr val="bg1"/>
                </a:solidFill>
                <a:latin typeface="Avenir Book" panose="02000503020000020003" pitchFamily="2" charset="0"/>
              </a:defRPr>
            </a:lvl1pPr>
            <a:lvl2pPr>
              <a:defRPr>
                <a:solidFill>
                  <a:schemeClr val="bg1"/>
                </a:solidFill>
                <a:latin typeface="Avenir Book" panose="02000503020000020003" pitchFamily="2" charset="0"/>
              </a:defRPr>
            </a:lvl2pPr>
            <a:lvl3pPr>
              <a:defRPr>
                <a:solidFill>
                  <a:schemeClr val="bg1"/>
                </a:solidFill>
                <a:latin typeface="Avenir Book" panose="02000503020000020003" pitchFamily="2" charset="0"/>
              </a:defRPr>
            </a:lvl3pPr>
            <a:lvl4pPr>
              <a:defRPr>
                <a:solidFill>
                  <a:schemeClr val="bg1"/>
                </a:solidFill>
                <a:latin typeface="Avenir Book" panose="02000503020000020003" pitchFamily="2" charset="0"/>
              </a:defRPr>
            </a:lvl4pPr>
            <a:lvl5pPr>
              <a:defRPr>
                <a:solidFill>
                  <a:schemeClr val="bg1"/>
                </a:solidFill>
                <a:latin typeface="Avenir Book" panose="02000503020000020003"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Rechthoek 7">
            <a:extLst>
              <a:ext uri="{FF2B5EF4-FFF2-40B4-BE49-F238E27FC236}">
                <a16:creationId xmlns:a16="http://schemas.microsoft.com/office/drawing/2014/main" id="{384CE3F5-9AF2-E7C8-B4FD-904AEA53782A}"/>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74C27CDD-E396-97D4-1BFC-F12BD4BBAE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5" name="Afbeelding 4">
            <a:extLst>
              <a:ext uri="{FF2B5EF4-FFF2-40B4-BE49-F238E27FC236}">
                <a16:creationId xmlns:a16="http://schemas.microsoft.com/office/drawing/2014/main" id="{48420724-6F85-9C77-48AA-FE253D3C16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946" y="5311738"/>
            <a:ext cx="1066294" cy="1546261"/>
          </a:xfrm>
          <a:prstGeom prst="rect">
            <a:avLst/>
          </a:prstGeom>
        </p:spPr>
      </p:pic>
    </p:spTree>
    <p:extLst>
      <p:ext uri="{BB962C8B-B14F-4D97-AF65-F5344CB8AC3E}">
        <p14:creationId xmlns:p14="http://schemas.microsoft.com/office/powerpoint/2010/main" val="80541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5E9C8-EC32-E5BC-2EDC-F81F0ED2A453}"/>
              </a:ext>
            </a:extLst>
          </p:cNvPr>
          <p:cNvSpPr>
            <a:spLocks noGrp="1"/>
          </p:cNvSpPr>
          <p:nvPr>
            <p:ph type="title"/>
          </p:nvPr>
        </p:nvSpPr>
        <p:spPr>
          <a:xfrm>
            <a:off x="1094813" y="365125"/>
            <a:ext cx="8838898" cy="1325563"/>
          </a:xfrm>
        </p:spPr>
        <p:txBody>
          <a:bodyPr/>
          <a:lstStyle>
            <a:lvl1pPr>
              <a:defRPr b="1">
                <a:latin typeface="Avenir Book" panose="02000503020000020003" pitchFamily="2" charset="0"/>
              </a:defRPr>
            </a:lvl1pPr>
          </a:lstStyle>
          <a:p>
            <a:r>
              <a:rPr lang="nl-NL"/>
              <a:t>Klik om stijl te bewerken</a:t>
            </a:r>
          </a:p>
        </p:txBody>
      </p:sp>
      <p:sp>
        <p:nvSpPr>
          <p:cNvPr id="3" name="Tijdelijke aanduiding voor tekst 2">
            <a:extLst>
              <a:ext uri="{FF2B5EF4-FFF2-40B4-BE49-F238E27FC236}">
                <a16:creationId xmlns:a16="http://schemas.microsoft.com/office/drawing/2014/main" id="{B65B5D2C-0A89-1F6B-596B-04CD47C4AD89}"/>
              </a:ext>
            </a:extLst>
          </p:cNvPr>
          <p:cNvSpPr>
            <a:spLocks noGrp="1"/>
          </p:cNvSpPr>
          <p:nvPr>
            <p:ph type="body" idx="1"/>
          </p:nvPr>
        </p:nvSpPr>
        <p:spPr>
          <a:xfrm>
            <a:off x="1094810" y="1681163"/>
            <a:ext cx="5001189" cy="823912"/>
          </a:xfrm>
          <a:solidFill>
            <a:srgbClr val="E6007E"/>
          </a:solidFill>
        </p:spPr>
        <p:txBody>
          <a:bodyPr anchor="b"/>
          <a:lstStyle>
            <a:lvl1pPr marL="0" indent="0">
              <a:buNone/>
              <a:defRPr sz="2400" b="1">
                <a:solidFill>
                  <a:schemeClr val="bg1"/>
                </a:solidFill>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EBA15A9-FB27-E768-7C1F-1EC277212567}"/>
              </a:ext>
            </a:extLst>
          </p:cNvPr>
          <p:cNvSpPr>
            <a:spLocks noGrp="1"/>
          </p:cNvSpPr>
          <p:nvPr>
            <p:ph sz="half" idx="2"/>
          </p:nvPr>
        </p:nvSpPr>
        <p:spPr>
          <a:xfrm>
            <a:off x="1094810" y="2505075"/>
            <a:ext cx="5001189" cy="3684588"/>
          </a:xfr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215E55E-E5D7-69BF-D075-9AD089400D8A}"/>
              </a:ext>
            </a:extLst>
          </p:cNvPr>
          <p:cNvSpPr>
            <a:spLocks noGrp="1"/>
          </p:cNvSpPr>
          <p:nvPr>
            <p:ph type="body" sz="quarter" idx="3"/>
          </p:nvPr>
        </p:nvSpPr>
        <p:spPr>
          <a:xfrm>
            <a:off x="6452624" y="1681163"/>
            <a:ext cx="4902764" cy="823912"/>
          </a:xfrm>
        </p:spPr>
        <p:txBody>
          <a:bodyPr anchor="b"/>
          <a:lstStyle>
            <a:lvl1pPr marL="0" indent="0">
              <a:buNone/>
              <a:defRPr sz="2400" b="1">
                <a:latin typeface="Avenir Book"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66CA8E1-7078-2865-42D5-1869E160BCE1}"/>
              </a:ext>
            </a:extLst>
          </p:cNvPr>
          <p:cNvSpPr>
            <a:spLocks noGrp="1"/>
          </p:cNvSpPr>
          <p:nvPr>
            <p:ph sz="quarter" idx="4"/>
          </p:nvPr>
        </p:nvSpPr>
        <p:spPr>
          <a:xfrm>
            <a:off x="6452624" y="2505075"/>
            <a:ext cx="4902764" cy="3684588"/>
          </a:xfrm>
          <a:solidFill>
            <a:srgbClr val="E6007E"/>
          </a:solidFill>
        </p:spPr>
        <p:txBody>
          <a:bodyPr/>
          <a:lstStyle>
            <a:lvl1pPr>
              <a:defRPr>
                <a:solidFill>
                  <a:schemeClr val="bg1"/>
                </a:solidFill>
                <a:latin typeface="Avenir Book" panose="02000503020000020003" pitchFamily="2" charset="0"/>
              </a:defRPr>
            </a:lvl1pPr>
            <a:lvl2pPr>
              <a:defRPr>
                <a:solidFill>
                  <a:schemeClr val="bg1"/>
                </a:solidFill>
                <a:latin typeface="Avenir Book" panose="02000503020000020003" pitchFamily="2" charset="0"/>
              </a:defRPr>
            </a:lvl2pPr>
            <a:lvl3pPr>
              <a:defRPr>
                <a:solidFill>
                  <a:schemeClr val="bg1"/>
                </a:solidFill>
                <a:latin typeface="Avenir Book" panose="02000503020000020003" pitchFamily="2" charset="0"/>
              </a:defRPr>
            </a:lvl3pPr>
            <a:lvl4pPr>
              <a:defRPr>
                <a:solidFill>
                  <a:schemeClr val="bg1"/>
                </a:solidFill>
                <a:latin typeface="Avenir Book" panose="02000503020000020003" pitchFamily="2" charset="0"/>
              </a:defRPr>
            </a:lvl4pPr>
            <a:lvl5pPr>
              <a:defRPr>
                <a:solidFill>
                  <a:schemeClr val="bg1"/>
                </a:solidFill>
                <a:latin typeface="Avenir Book" panose="02000503020000020003"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Rechthoek 10">
            <a:extLst>
              <a:ext uri="{FF2B5EF4-FFF2-40B4-BE49-F238E27FC236}">
                <a16:creationId xmlns:a16="http://schemas.microsoft.com/office/drawing/2014/main" id="{C92E4715-DC2B-1D11-5540-00348B928B60}"/>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1CA89B1E-969A-8296-4B4D-A11E90A38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7" name="Afbeelding 6">
            <a:extLst>
              <a:ext uri="{FF2B5EF4-FFF2-40B4-BE49-F238E27FC236}">
                <a16:creationId xmlns:a16="http://schemas.microsoft.com/office/drawing/2014/main" id="{379E34C9-6627-8773-1F4F-FE37C6450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946" y="5311738"/>
            <a:ext cx="1066294" cy="1546261"/>
          </a:xfrm>
          <a:prstGeom prst="rect">
            <a:avLst/>
          </a:prstGeom>
        </p:spPr>
      </p:pic>
    </p:spTree>
    <p:extLst>
      <p:ext uri="{BB962C8B-B14F-4D97-AF65-F5344CB8AC3E}">
        <p14:creationId xmlns:p14="http://schemas.microsoft.com/office/powerpoint/2010/main" val="419995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1480D-5EE5-05FA-44A4-E0B5B7137CA4}"/>
              </a:ext>
            </a:extLst>
          </p:cNvPr>
          <p:cNvSpPr>
            <a:spLocks noGrp="1"/>
          </p:cNvSpPr>
          <p:nvPr>
            <p:ph type="title"/>
          </p:nvPr>
        </p:nvSpPr>
        <p:spPr>
          <a:xfrm>
            <a:off x="1094813" y="365125"/>
            <a:ext cx="8838898" cy="1325563"/>
          </a:xfrm>
        </p:spPr>
        <p:txBody>
          <a:bodyPr/>
          <a:lstStyle>
            <a:lvl1pPr>
              <a:defRPr b="1">
                <a:latin typeface="Avenir Book" panose="02000503020000020003" pitchFamily="2" charset="0"/>
              </a:defRPr>
            </a:lvl1pPr>
          </a:lstStyle>
          <a:p>
            <a:r>
              <a:rPr lang="nl-NL"/>
              <a:t>Klik om stijl te bewerken</a:t>
            </a:r>
          </a:p>
        </p:txBody>
      </p:sp>
      <p:sp>
        <p:nvSpPr>
          <p:cNvPr id="6" name="Rechthoek 5">
            <a:extLst>
              <a:ext uri="{FF2B5EF4-FFF2-40B4-BE49-F238E27FC236}">
                <a16:creationId xmlns:a16="http://schemas.microsoft.com/office/drawing/2014/main" id="{C4327619-A382-3479-AC95-788ACBA5A1B6}"/>
              </a:ext>
            </a:extLst>
          </p:cNvPr>
          <p:cNvSpPr/>
          <p:nvPr userDrawn="1"/>
        </p:nvSpPr>
        <p:spPr>
          <a:xfrm>
            <a:off x="0" y="0"/>
            <a:ext cx="970156" cy="6858000"/>
          </a:xfrm>
          <a:prstGeom prst="rect">
            <a:avLst/>
          </a:prstGeom>
          <a:solidFill>
            <a:srgbClr val="E6007E"/>
          </a:solidFill>
          <a:ln>
            <a:solidFill>
              <a:srgbClr val="E600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9892E376-3932-F6ED-87ED-EFDD39C717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3710" y="192031"/>
            <a:ext cx="2119744" cy="930332"/>
          </a:xfrm>
          <a:prstGeom prst="rect">
            <a:avLst/>
          </a:prstGeom>
        </p:spPr>
      </p:pic>
      <p:pic>
        <p:nvPicPr>
          <p:cNvPr id="3" name="Afbeelding 2">
            <a:extLst>
              <a:ext uri="{FF2B5EF4-FFF2-40B4-BE49-F238E27FC236}">
                <a16:creationId xmlns:a16="http://schemas.microsoft.com/office/drawing/2014/main" id="{E3A68CBD-82A2-4364-47C9-99B575E41E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946" y="5311738"/>
            <a:ext cx="1066294" cy="1546261"/>
          </a:xfrm>
          <a:prstGeom prst="rect">
            <a:avLst/>
          </a:prstGeom>
        </p:spPr>
      </p:pic>
    </p:spTree>
    <p:extLst>
      <p:ext uri="{BB962C8B-B14F-4D97-AF65-F5344CB8AC3E}">
        <p14:creationId xmlns:p14="http://schemas.microsoft.com/office/powerpoint/2010/main" val="1080829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7.xml"/><Relationship Id="rId7"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639C487-0D61-25E2-0B0C-1F7079300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96CD7DE-CF1D-68FD-251D-EF8DD9067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577243-ECDB-A9E0-70EB-8AE35FA8F0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0F7E5-1519-8647-8116-03A2C9BC1AE8}" type="datetimeFigureOut">
              <a:rPr lang="nl-NL" smtClean="0"/>
              <a:t>03-06-2024</a:t>
            </a:fld>
            <a:endParaRPr lang="nl-NL"/>
          </a:p>
        </p:txBody>
      </p:sp>
      <p:sp>
        <p:nvSpPr>
          <p:cNvPr id="5" name="Tijdelijke aanduiding voor voettekst 4">
            <a:extLst>
              <a:ext uri="{FF2B5EF4-FFF2-40B4-BE49-F238E27FC236}">
                <a16:creationId xmlns:a16="http://schemas.microsoft.com/office/drawing/2014/main" id="{76B6C822-E97E-8EB6-41A7-F7B34AB026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C34E96A-62E4-1F22-250C-B68C6C90F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64BD7-A73D-5047-968E-00890889848A}" type="slidenum">
              <a:rPr lang="nl-NL" smtClean="0"/>
              <a:t>‹nr.›</a:t>
            </a:fld>
            <a:endParaRPr lang="nl-NL"/>
          </a:p>
        </p:txBody>
      </p:sp>
    </p:spTree>
    <p:extLst>
      <p:ext uri="{BB962C8B-B14F-4D97-AF65-F5344CB8AC3E}">
        <p14:creationId xmlns:p14="http://schemas.microsoft.com/office/powerpoint/2010/main" val="305191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6" r:id="rId4"/>
    <p:sldLayoutId id="2147483668" r:id="rId5"/>
    <p:sldLayoutId id="2147483669" r:id="rId6"/>
    <p:sldLayoutId id="2147483670" r:id="rId7"/>
    <p:sldLayoutId id="2147483671" r:id="rId8"/>
    <p:sldLayoutId id="2147483672" r:id="rId9"/>
    <p:sldLayoutId id="2147483655" r:id="rId10"/>
    <p:sldLayoutId id="2147483673"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76000" y="452669"/>
            <a:ext cx="11040000" cy="939288"/>
          </a:xfrm>
          <a:prstGeom prst="rect">
            <a:avLst/>
          </a:prstGeom>
        </p:spPr>
        <p:txBody>
          <a:bodyPr vert="horz" lIns="0" tIns="0" rIns="0" bIns="0" rtlCol="0" anchor="ctr" anchorCtr="0">
            <a:noAutofit/>
          </a:bodyPr>
          <a:lstStyle/>
          <a:p>
            <a:r>
              <a:rPr lang="nl-NL" noProof="0"/>
              <a:t>Klik om de stijl te bewerken</a:t>
            </a:r>
          </a:p>
        </p:txBody>
      </p:sp>
      <p:sp>
        <p:nvSpPr>
          <p:cNvPr id="3" name="Tijdelijke aanduiding voor tekst 2"/>
          <p:cNvSpPr>
            <a:spLocks noGrp="1"/>
          </p:cNvSpPr>
          <p:nvPr>
            <p:ph type="body" idx="1"/>
          </p:nvPr>
        </p:nvSpPr>
        <p:spPr>
          <a:xfrm>
            <a:off x="576000" y="1658022"/>
            <a:ext cx="11040000" cy="4074471"/>
          </a:xfrm>
          <a:prstGeom prst="rect">
            <a:avLst/>
          </a:prstGeom>
        </p:spPr>
        <p:txBody>
          <a:bodyPr vert="horz" lIns="0" tIns="0" rIns="0" bIns="0" rtlCol="0">
            <a:no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pic>
        <p:nvPicPr>
          <p:cNvPr id="7" name="Picture 6">
            <a:extLst>
              <a:ext uri="{FF2B5EF4-FFF2-40B4-BE49-F238E27FC236}">
                <a16:creationId xmlns:a16="http://schemas.microsoft.com/office/drawing/2014/main" id="{EF8A9BBD-3CCD-2611-7642-5FEE5536128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0800000">
            <a:off x="0" y="5734799"/>
            <a:ext cx="12192000" cy="1123200"/>
          </a:xfrm>
          <a:prstGeom prst="rect">
            <a:avLst/>
          </a:prstGeom>
        </p:spPr>
      </p:pic>
      <p:sp>
        <p:nvSpPr>
          <p:cNvPr id="4" name="Tijdelijke aanduiding voor datum 3"/>
          <p:cNvSpPr>
            <a:spLocks noGrp="1"/>
          </p:cNvSpPr>
          <p:nvPr>
            <p:ph type="dt" sz="half" idx="2"/>
          </p:nvPr>
        </p:nvSpPr>
        <p:spPr>
          <a:xfrm>
            <a:off x="576000" y="6213331"/>
            <a:ext cx="1680000" cy="192000"/>
          </a:xfrm>
          <a:prstGeom prst="rect">
            <a:avLst/>
          </a:prstGeom>
        </p:spPr>
        <p:txBody>
          <a:bodyPr vert="horz" lIns="0" tIns="0" rIns="0" bIns="10800" rtlCol="0" anchor="b" anchorCtr="0"/>
          <a:lstStyle>
            <a:lvl1pPr algn="l">
              <a:defRPr sz="1067" b="0" i="0">
                <a:solidFill>
                  <a:schemeClr val="bg1"/>
                </a:solidFill>
                <a:latin typeface="Lucida Sans Unicode" panose="020B0602030504020204" pitchFamily="34" charset="0"/>
              </a:defRPr>
            </a:lvl1pPr>
          </a:lstStyle>
          <a:p>
            <a:endParaRPr lang="nl-NL" noProof="0"/>
          </a:p>
        </p:txBody>
      </p:sp>
      <p:sp>
        <p:nvSpPr>
          <p:cNvPr id="5" name="Tijdelijke aanduiding voor voettekst 4"/>
          <p:cNvSpPr>
            <a:spLocks noGrp="1"/>
          </p:cNvSpPr>
          <p:nvPr>
            <p:ph type="ftr" sz="quarter" idx="3"/>
          </p:nvPr>
        </p:nvSpPr>
        <p:spPr>
          <a:xfrm>
            <a:off x="576000" y="6528000"/>
            <a:ext cx="3360000" cy="192000"/>
          </a:xfrm>
          <a:prstGeom prst="rect">
            <a:avLst/>
          </a:prstGeom>
        </p:spPr>
        <p:txBody>
          <a:bodyPr vert="horz" lIns="0" tIns="0" rIns="0" bIns="0" rtlCol="0" anchor="b" anchorCtr="0"/>
          <a:lstStyle>
            <a:lvl1pPr algn="l">
              <a:defRPr sz="1333" b="0" i="0">
                <a:solidFill>
                  <a:schemeClr val="bg1"/>
                </a:solidFill>
                <a:latin typeface="Lucida Sans Unicode" panose="020B0602030504020204" pitchFamily="34" charset="0"/>
              </a:defRPr>
            </a:lvl1pPr>
          </a:lstStyle>
          <a:p>
            <a:r>
              <a:rPr lang="nl-NL" noProof="0"/>
              <a:t>Introductiebijeenkomst </a:t>
            </a:r>
            <a:r>
              <a:rPr lang="nl-NL" noProof="0" err="1"/>
              <a:t>aios</a:t>
            </a:r>
            <a:r>
              <a:rPr lang="nl-NL" noProof="0"/>
              <a:t> M+G en FG</a:t>
            </a:r>
          </a:p>
        </p:txBody>
      </p:sp>
      <p:sp>
        <p:nvSpPr>
          <p:cNvPr id="6" name="Tijdelijke aanduiding voor dianummer 5"/>
          <p:cNvSpPr>
            <a:spLocks noGrp="1"/>
          </p:cNvSpPr>
          <p:nvPr>
            <p:ph type="sldNum" sz="quarter" idx="4"/>
          </p:nvPr>
        </p:nvSpPr>
        <p:spPr>
          <a:xfrm>
            <a:off x="10656000" y="6432000"/>
            <a:ext cx="960000" cy="288000"/>
          </a:xfrm>
          <a:prstGeom prst="rect">
            <a:avLst/>
          </a:prstGeom>
        </p:spPr>
        <p:txBody>
          <a:bodyPr vert="horz" lIns="0" tIns="21600" rIns="0" bIns="0" rtlCol="0" anchor="b" anchorCtr="0"/>
          <a:lstStyle>
            <a:lvl1pPr algn="r">
              <a:defRPr sz="1333" b="0" i="0">
                <a:solidFill>
                  <a:schemeClr val="bg1"/>
                </a:solidFill>
                <a:latin typeface="Lucida Sans Unicode" panose="020B0602030504020204" pitchFamily="34" charset="0"/>
              </a:defRPr>
            </a:lvl1pPr>
          </a:lstStyle>
          <a:p>
            <a:fld id="{81DE8593-F555-42A9-BD39-8694A538B022}" type="slidenum">
              <a:rPr lang="nl-NL" noProof="0" smtClean="0"/>
              <a:pPr/>
              <a:t>‹nr.›</a:t>
            </a:fld>
            <a:endParaRPr lang="nl-NL" noProof="0"/>
          </a:p>
        </p:txBody>
      </p:sp>
      <p:pic>
        <p:nvPicPr>
          <p:cNvPr id="8" name="Picture 7">
            <a:extLst>
              <a:ext uri="{FF2B5EF4-FFF2-40B4-BE49-F238E27FC236}">
                <a16:creationId xmlns:a16="http://schemas.microsoft.com/office/drawing/2014/main" id="{49544260-727C-443C-6B95-29C4B8A0DF18}"/>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0800000">
            <a:off x="0" y="5738092"/>
            <a:ext cx="12192000" cy="1117600"/>
          </a:xfrm>
          <a:prstGeom prst="rect">
            <a:avLst/>
          </a:prstGeom>
        </p:spPr>
      </p:pic>
      <p:pic>
        <p:nvPicPr>
          <p:cNvPr id="9" name="Picture 8">
            <a:extLst>
              <a:ext uri="{FF2B5EF4-FFF2-40B4-BE49-F238E27FC236}">
                <a16:creationId xmlns:a16="http://schemas.microsoft.com/office/drawing/2014/main" id="{63A791C0-42FD-3B7B-751A-41344DC6BB5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848001" y="6501341"/>
            <a:ext cx="783252" cy="182400"/>
          </a:xfrm>
          <a:prstGeom prst="rect">
            <a:avLst/>
          </a:prstGeom>
        </p:spPr>
      </p:pic>
    </p:spTree>
    <p:extLst>
      <p:ext uri="{BB962C8B-B14F-4D97-AF65-F5344CB8AC3E}">
        <p14:creationId xmlns:p14="http://schemas.microsoft.com/office/powerpoint/2010/main" val="6946442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ftr="0" dt="0"/>
  <p:txStyles>
    <p:titleStyle>
      <a:lvl1pPr algn="l" defTabSz="1219170" rtl="0" eaLnBrk="1" latinLnBrk="0" hangingPunct="1">
        <a:lnSpc>
          <a:spcPts val="3733"/>
        </a:lnSpc>
        <a:spcBef>
          <a:spcPct val="0"/>
        </a:spcBef>
        <a:buNone/>
        <a:defRPr sz="3733" kern="1200">
          <a:solidFill>
            <a:schemeClr val="accent1"/>
          </a:solidFill>
          <a:latin typeface="Lucida Sans Unicode" panose="020B0602030504020204" pitchFamily="34" charset="0"/>
          <a:ea typeface="+mj-ea"/>
          <a:cs typeface="Lucida Sans Unicode" panose="020B0602030504020204" pitchFamily="34" charset="0"/>
        </a:defRPr>
      </a:lvl1pPr>
    </p:titleStyle>
    <p:bodyStyle>
      <a:lvl1pPr marL="353475" indent="-353475" algn="l" defTabSz="1219170" rtl="0" eaLnBrk="1" latinLnBrk="0" hangingPunct="1">
        <a:spcBef>
          <a:spcPts val="1600"/>
        </a:spcBef>
        <a:spcAft>
          <a:spcPts val="0"/>
        </a:spcAft>
        <a:buFont typeface="Arial" panose="020B0604020202020204" pitchFamily="34" charset="0"/>
        <a:buChar char="•"/>
        <a:defRPr sz="2400" kern="1200">
          <a:solidFill>
            <a:schemeClr val="tx1"/>
          </a:solidFill>
          <a:latin typeface="Lucida Sans Unicode" panose="020B0602030504020204" pitchFamily="34" charset="0"/>
          <a:ea typeface="+mn-ea"/>
          <a:cs typeface="Lucida Sans Unicode" panose="020B0602030504020204" pitchFamily="34" charset="0"/>
        </a:defRPr>
      </a:lvl1pPr>
      <a:lvl2pPr marL="958827" indent="-349242" algn="l" defTabSz="1219170" rtl="0" eaLnBrk="1" latinLnBrk="0" hangingPunct="1">
        <a:spcBef>
          <a:spcPts val="800"/>
        </a:spcBef>
        <a:spcAft>
          <a:spcPts val="0"/>
        </a:spcAft>
        <a:buFont typeface="Arial" panose="020B0604020202020204" pitchFamily="34" charset="0"/>
        <a:buChar char="–"/>
        <a:defRPr sz="2133" kern="1200">
          <a:solidFill>
            <a:schemeClr val="tx1"/>
          </a:solidFill>
          <a:latin typeface="Lucida Sans Unicode" panose="020B0602030504020204" pitchFamily="34" charset="0"/>
          <a:ea typeface="+mn-ea"/>
          <a:cs typeface="Lucida Sans Unicode" panose="020B0602030504020204" pitchFamily="34" charset="0"/>
        </a:defRPr>
      </a:lvl2pPr>
      <a:lvl3pPr marL="1523962" indent="-304792" algn="l" defTabSz="1219170" rtl="0" eaLnBrk="1" latinLnBrk="0" hangingPunct="1">
        <a:spcBef>
          <a:spcPts val="800"/>
        </a:spcBef>
        <a:spcAft>
          <a:spcPts val="0"/>
        </a:spcAft>
        <a:buFont typeface="Arial" panose="020B0604020202020204" pitchFamily="34" charset="0"/>
        <a:buChar char="–"/>
        <a:defRPr sz="2133" kern="1200">
          <a:solidFill>
            <a:schemeClr val="tx1"/>
          </a:solidFill>
          <a:latin typeface="Lucida Sans Unicode" panose="020B0602030504020204" pitchFamily="34" charset="0"/>
          <a:ea typeface="+mn-ea"/>
          <a:cs typeface="Lucida Sans Unicode" panose="020B0602030504020204" pitchFamily="34" charset="0"/>
        </a:defRPr>
      </a:lvl3pPr>
      <a:lvl4pPr marL="2133547" indent="-304792" algn="l" defTabSz="1219170" rtl="0" eaLnBrk="1" latinLnBrk="0" hangingPunct="1">
        <a:spcBef>
          <a:spcPts val="800"/>
        </a:spcBef>
        <a:spcAft>
          <a:spcPts val="0"/>
        </a:spcAft>
        <a:buFont typeface="Arial" panose="020B0604020202020204" pitchFamily="34" charset="0"/>
        <a:buChar char="–"/>
        <a:defRPr sz="2133" kern="1200">
          <a:solidFill>
            <a:schemeClr val="tx1"/>
          </a:solidFill>
          <a:latin typeface="Lucida Sans Unicode" panose="020B0602030504020204" pitchFamily="34" charset="0"/>
          <a:ea typeface="+mn-ea"/>
          <a:cs typeface="Lucida Sans Unicode" panose="020B0602030504020204" pitchFamily="34" charset="0"/>
        </a:defRPr>
      </a:lvl4pPr>
      <a:lvl5pPr marL="2743131" indent="-304792" algn="l" defTabSz="1219170" rtl="0" eaLnBrk="1" latinLnBrk="0" hangingPunct="1">
        <a:spcBef>
          <a:spcPts val="800"/>
        </a:spcBef>
        <a:spcAft>
          <a:spcPts val="0"/>
        </a:spcAft>
        <a:buFont typeface="Arial" panose="020B0604020202020204" pitchFamily="34" charset="0"/>
        <a:buChar char="–"/>
        <a:defRPr sz="2133" kern="1200">
          <a:solidFill>
            <a:schemeClr val="tx1"/>
          </a:solidFill>
          <a:latin typeface="Lucida Sans Unicode" panose="020B0602030504020204" pitchFamily="34" charset="0"/>
          <a:ea typeface="+mn-ea"/>
          <a:cs typeface="Lucida Sans Unicode" panose="020B0602030504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nextleveldokter.n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video" Target="https://www.youtube.com/embed/jSn3cZTfs-I?start=6&amp;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nextleveldokter.n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extleveldokter.nl/"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26700-1A98-1D16-E735-35351360D64C}"/>
              </a:ext>
            </a:extLst>
          </p:cNvPr>
          <p:cNvSpPr>
            <a:spLocks noGrp="1"/>
          </p:cNvSpPr>
          <p:nvPr>
            <p:ph type="ctrTitle"/>
          </p:nvPr>
        </p:nvSpPr>
        <p:spPr>
          <a:xfrm>
            <a:off x="1262007" y="737171"/>
            <a:ext cx="6356280" cy="968339"/>
          </a:xfrm>
        </p:spPr>
        <p:txBody>
          <a:bodyPr>
            <a:noAutofit/>
          </a:bodyPr>
          <a:lstStyle/>
          <a:p>
            <a:br>
              <a:rPr lang="nl-NL" sz="3600" dirty="0"/>
            </a:br>
            <a:r>
              <a:rPr lang="nl-NL" sz="3600" dirty="0"/>
              <a:t>Next Level Dokter worden? Oftewel arts buiten het ziekenhuis, midden in de samenleving.</a:t>
            </a:r>
            <a:br>
              <a:rPr lang="nl-NL" sz="3600" dirty="0"/>
            </a:br>
            <a:br>
              <a:rPr lang="nl-NL" sz="3600" dirty="0"/>
            </a:br>
            <a:br>
              <a:rPr lang="nl-NL" sz="3600" dirty="0"/>
            </a:br>
            <a:r>
              <a:rPr lang="nl-NL" sz="3600" dirty="0"/>
              <a:t>Next Level Dokter </a:t>
            </a:r>
            <a:br>
              <a:rPr lang="nl-NL" sz="3600" dirty="0"/>
            </a:br>
            <a:r>
              <a:rPr lang="nl-NL" sz="3600" dirty="0"/>
              <a:t>is here </a:t>
            </a:r>
            <a:r>
              <a:rPr lang="nl-NL" sz="3600" dirty="0" err="1"/>
              <a:t>to</a:t>
            </a:r>
            <a:r>
              <a:rPr lang="nl-NL" sz="3600" dirty="0"/>
              <a:t> help!</a:t>
            </a:r>
            <a:br>
              <a:rPr lang="nl-NL" sz="4000" dirty="0"/>
            </a:br>
            <a:endParaRPr lang="nl-NL" sz="1600" b="0" dirty="0"/>
          </a:p>
        </p:txBody>
      </p:sp>
      <p:sp>
        <p:nvSpPr>
          <p:cNvPr id="3" name="Ondertitel 2">
            <a:extLst>
              <a:ext uri="{FF2B5EF4-FFF2-40B4-BE49-F238E27FC236}">
                <a16:creationId xmlns:a16="http://schemas.microsoft.com/office/drawing/2014/main" id="{B1FD24F5-5F03-0E72-5BF2-D54951BB358B}"/>
              </a:ext>
            </a:extLst>
          </p:cNvPr>
          <p:cNvSpPr>
            <a:spLocks noGrp="1"/>
          </p:cNvSpPr>
          <p:nvPr>
            <p:ph type="subTitle" idx="1"/>
          </p:nvPr>
        </p:nvSpPr>
        <p:spPr>
          <a:xfrm>
            <a:off x="1523999" y="3879440"/>
            <a:ext cx="5832297" cy="1655762"/>
          </a:xfrm>
        </p:spPr>
        <p:txBody>
          <a:bodyPr>
            <a:normAutofit/>
          </a:bodyPr>
          <a:lstStyle/>
          <a:p>
            <a:br>
              <a:rPr lang="nl-NL" dirty="0"/>
            </a:br>
            <a:endParaRPr lang="nl-NL" dirty="0"/>
          </a:p>
        </p:txBody>
      </p:sp>
    </p:spTree>
    <p:extLst>
      <p:ext uri="{BB962C8B-B14F-4D97-AF65-F5344CB8AC3E}">
        <p14:creationId xmlns:p14="http://schemas.microsoft.com/office/powerpoint/2010/main" val="1137956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287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1957B-40A9-92D3-F0A4-EC112CD2A046}"/>
              </a:ext>
            </a:extLst>
          </p:cNvPr>
          <p:cNvSpPr>
            <a:spLocks noGrp="1"/>
          </p:cNvSpPr>
          <p:nvPr>
            <p:ph type="title"/>
          </p:nvPr>
        </p:nvSpPr>
        <p:spPr>
          <a:xfrm>
            <a:off x="1081897" y="217714"/>
            <a:ext cx="9862489" cy="1348353"/>
          </a:xfrm>
        </p:spPr>
        <p:txBody>
          <a:bodyPr>
            <a:normAutofit fontScale="90000"/>
          </a:bodyPr>
          <a:lstStyle/>
          <a:p>
            <a:r>
              <a:rPr lang="nl-NL" sz="3200" dirty="0"/>
              <a:t>Next Level Dokters actief in de samenleving, </a:t>
            </a:r>
            <a:br>
              <a:rPr lang="nl-NL" sz="3200" dirty="0"/>
            </a:br>
            <a:r>
              <a:rPr lang="nl-NL" sz="3200" dirty="0"/>
              <a:t>jullie zijn nodig en maken het verschil!</a:t>
            </a:r>
            <a:br>
              <a:rPr lang="nl-NL" sz="3200" dirty="0"/>
            </a:br>
            <a:endParaRPr lang="nl-NL" sz="3200" dirty="0"/>
          </a:p>
        </p:txBody>
      </p:sp>
      <p:pic>
        <p:nvPicPr>
          <p:cNvPr id="4" name="Afbeelding 3">
            <a:extLst>
              <a:ext uri="{FF2B5EF4-FFF2-40B4-BE49-F238E27FC236}">
                <a16:creationId xmlns:a16="http://schemas.microsoft.com/office/drawing/2014/main" id="{E1AF914C-D336-D9DC-B185-8448041881E4}"/>
              </a:ext>
            </a:extLst>
          </p:cNvPr>
          <p:cNvPicPr>
            <a:picLocks noChangeAspect="1"/>
          </p:cNvPicPr>
          <p:nvPr/>
        </p:nvPicPr>
        <p:blipFill>
          <a:blip r:embed="rId2"/>
          <a:stretch>
            <a:fillRect/>
          </a:stretch>
        </p:blipFill>
        <p:spPr>
          <a:xfrm>
            <a:off x="1566439" y="1448714"/>
            <a:ext cx="9745937" cy="5029353"/>
          </a:xfrm>
          <a:prstGeom prst="rect">
            <a:avLst/>
          </a:prstGeom>
        </p:spPr>
      </p:pic>
    </p:spTree>
    <p:extLst>
      <p:ext uri="{BB962C8B-B14F-4D97-AF65-F5344CB8AC3E}">
        <p14:creationId xmlns:p14="http://schemas.microsoft.com/office/powerpoint/2010/main" val="3837927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435B08-C184-D508-B557-347B30F5EC4F}"/>
              </a:ext>
            </a:extLst>
          </p:cNvPr>
          <p:cNvSpPr>
            <a:spLocks noGrp="1"/>
          </p:cNvSpPr>
          <p:nvPr>
            <p:ph idx="1"/>
          </p:nvPr>
        </p:nvSpPr>
        <p:spPr>
          <a:xfrm>
            <a:off x="1003312" y="1238478"/>
            <a:ext cx="10970974" cy="5433584"/>
          </a:xfrm>
        </p:spPr>
        <p:txBody>
          <a:bodyPr>
            <a:noAutofit/>
          </a:bodyPr>
          <a:lstStyle/>
          <a:p>
            <a:pPr>
              <a:lnSpc>
                <a:spcPct val="150000"/>
              </a:lnSpc>
              <a:buClr>
                <a:srgbClr val="E6007E"/>
              </a:buClr>
              <a:buFont typeface="Wingdings" panose="05000000000000000000" pitchFamily="2" charset="2"/>
              <a:buChar char="ü"/>
            </a:pPr>
            <a:r>
              <a:rPr lang="nl-NL" sz="1600" dirty="0"/>
              <a:t>Next Level Dokter is een </a:t>
            </a:r>
            <a:r>
              <a:rPr lang="nl-NL" sz="1600" b="1" dirty="0">
                <a:solidFill>
                  <a:srgbClr val="E6007E"/>
                </a:solidFill>
              </a:rPr>
              <a:t>maatschappelijk initiatief </a:t>
            </a:r>
            <a:r>
              <a:rPr lang="nl-NL" sz="1600" dirty="0"/>
              <a:t>van 12 opleidingen voor artsenberoepen buiten het ziekenhuis en SBOH, werkgever voor artsen in opleiding buiten het ziekenhuis. We worden financieel ondersteund door VWS. Op 26 september 2023 zijn we gestart. </a:t>
            </a:r>
          </a:p>
          <a:p>
            <a:pPr>
              <a:lnSpc>
                <a:spcPct val="150000"/>
              </a:lnSpc>
              <a:buClr>
                <a:srgbClr val="E6007E"/>
              </a:buClr>
              <a:buFont typeface="Wingdings" panose="05000000000000000000" pitchFamily="2" charset="2"/>
              <a:buChar char="ü"/>
            </a:pPr>
            <a:r>
              <a:rPr lang="nl-NL" sz="1600" dirty="0"/>
              <a:t>Samen zetten we </a:t>
            </a:r>
            <a:r>
              <a:rPr lang="nl-NL" sz="1600" b="1" dirty="0">
                <a:solidFill>
                  <a:srgbClr val="E6007E"/>
                </a:solidFill>
              </a:rPr>
              <a:t>artsenberoepen buiten het ziekenhuis stevig op de kaart</a:t>
            </a:r>
            <a:r>
              <a:rPr lang="nl-NL" sz="1600" dirty="0"/>
              <a:t>. We gaan voor meer Next Level Dokters. Dat zijn dokters actief in de wijk en midden in de samenleving. </a:t>
            </a:r>
          </a:p>
          <a:p>
            <a:pPr>
              <a:lnSpc>
                <a:spcPct val="150000"/>
              </a:lnSpc>
              <a:buClr>
                <a:srgbClr val="E6007E"/>
              </a:buClr>
              <a:buFont typeface="Wingdings" panose="05000000000000000000" pitchFamily="2" charset="2"/>
              <a:buChar char="ü"/>
            </a:pPr>
            <a:r>
              <a:rPr lang="nl-NL" sz="1600" b="1" dirty="0">
                <a:solidFill>
                  <a:srgbClr val="E6007E"/>
                </a:solidFill>
              </a:rPr>
              <a:t>We inspireren studenten geneeskunde en basisartsen </a:t>
            </a:r>
            <a:r>
              <a:rPr lang="nl-NL" sz="1600" dirty="0"/>
              <a:t>om zich te oriënteren op een artsenberoep (en opleiding) buiten het ziekenhuis oftewel op het eventueel worden van een Next Level Dokter. Dat doen we met verschillende activiteiten die we vooral in samenwerking met anderen vormgeven. </a:t>
            </a:r>
          </a:p>
          <a:p>
            <a:pPr>
              <a:lnSpc>
                <a:spcPct val="150000"/>
              </a:lnSpc>
              <a:buClr>
                <a:srgbClr val="E6007E"/>
              </a:buClr>
              <a:buFont typeface="Wingdings" panose="05000000000000000000" pitchFamily="2" charset="2"/>
              <a:buChar char="ü"/>
            </a:pPr>
            <a:r>
              <a:rPr lang="nl-NL" sz="1600" b="1" dirty="0">
                <a:solidFill>
                  <a:srgbClr val="E6007E"/>
                </a:solidFill>
              </a:rPr>
              <a:t>We werken samen</a:t>
            </a:r>
            <a:r>
              <a:rPr lang="nl-NL" sz="1600" dirty="0"/>
              <a:t> met opleidingsinstituten, GGD/GHOR Nederland en andere werkgevers, aios – en beroepsverenigingen, medische faculteitsverenigingen, opleiders, artsen, </a:t>
            </a:r>
            <a:r>
              <a:rPr lang="nl-NL" sz="1600" dirty="0" err="1"/>
              <a:t>career</a:t>
            </a:r>
            <a:r>
              <a:rPr lang="nl-NL" sz="1600" dirty="0"/>
              <a:t> </a:t>
            </a:r>
            <a:r>
              <a:rPr lang="nl-NL" sz="1600" dirty="0" err="1"/>
              <a:t>officers</a:t>
            </a:r>
            <a:r>
              <a:rPr lang="nl-NL" sz="1600" dirty="0"/>
              <a:t>, faculteiten geneeskunde, De Geneeskundestudent, de Jonge specialist, startalsarts.nl (KNMG), de andere dokter (bedrijfs-en verzekeringsartsen), </a:t>
            </a:r>
            <a:r>
              <a:rPr lang="nl-NL" sz="1600" dirty="0" err="1"/>
              <a:t>Medic</a:t>
            </a:r>
            <a:r>
              <a:rPr lang="nl-NL" sz="1600" dirty="0"/>
              <a:t> Academy, Compendium en KoffieCo. </a:t>
            </a:r>
          </a:p>
          <a:p>
            <a:pPr marL="0" indent="0">
              <a:buNone/>
            </a:pPr>
            <a:endParaRPr lang="nl-NL" sz="2000" dirty="0"/>
          </a:p>
        </p:txBody>
      </p:sp>
      <p:sp>
        <p:nvSpPr>
          <p:cNvPr id="6" name="Titel 1">
            <a:extLst>
              <a:ext uri="{FF2B5EF4-FFF2-40B4-BE49-F238E27FC236}">
                <a16:creationId xmlns:a16="http://schemas.microsoft.com/office/drawing/2014/main" id="{1CECB490-AA94-901D-04E4-962A385C562D}"/>
              </a:ext>
            </a:extLst>
          </p:cNvPr>
          <p:cNvSpPr txBox="1">
            <a:spLocks/>
          </p:cNvSpPr>
          <p:nvPr/>
        </p:nvSpPr>
        <p:spPr>
          <a:xfrm>
            <a:off x="1003312" y="-87085"/>
            <a:ext cx="98624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venir Book" panose="02000503020000020003" pitchFamily="2" charset="0"/>
                <a:ea typeface="+mj-ea"/>
                <a:cs typeface="+mj-cs"/>
              </a:defRPr>
            </a:lvl1pPr>
          </a:lstStyle>
          <a:p>
            <a:r>
              <a:rPr lang="nl-NL" sz="3200" dirty="0"/>
              <a:t>Over het initiatief Next Level Dokter</a:t>
            </a:r>
          </a:p>
        </p:txBody>
      </p:sp>
    </p:spTree>
    <p:extLst>
      <p:ext uri="{BB962C8B-B14F-4D97-AF65-F5344CB8AC3E}">
        <p14:creationId xmlns:p14="http://schemas.microsoft.com/office/powerpoint/2010/main" val="361000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9751652-2619-E160-04E6-1EF9E12D8B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36620" y="1458694"/>
            <a:ext cx="4852307" cy="4819442"/>
          </a:xfrm>
          <a:prstGeom prst="rect">
            <a:avLst/>
          </a:prstGeom>
          <a:effectLst>
            <a:outerShdw blurRad="63500" sx="102000" sy="102000" algn="ctr" rotWithShape="0">
              <a:prstClr val="black">
                <a:alpha val="40000"/>
              </a:prstClr>
            </a:outerShdw>
          </a:effectLst>
        </p:spPr>
      </p:pic>
      <p:sp>
        <p:nvSpPr>
          <p:cNvPr id="3" name="Titel 1">
            <a:extLst>
              <a:ext uri="{FF2B5EF4-FFF2-40B4-BE49-F238E27FC236}">
                <a16:creationId xmlns:a16="http://schemas.microsoft.com/office/drawing/2014/main" id="{5969A875-E31A-BF51-2FAE-952C807D048C}"/>
              </a:ext>
            </a:extLst>
          </p:cNvPr>
          <p:cNvSpPr txBox="1">
            <a:spLocks/>
          </p:cNvSpPr>
          <p:nvPr/>
        </p:nvSpPr>
        <p:spPr>
          <a:xfrm>
            <a:off x="1336620" y="3204822"/>
            <a:ext cx="3634359" cy="25213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Avenir Book" panose="02000503020000020003" pitchFamily="2" charset="0"/>
                <a:ea typeface="+mj-ea"/>
                <a:cs typeface="+mj-cs"/>
              </a:defRPr>
            </a:lvl1pPr>
          </a:lstStyle>
          <a:p>
            <a:endParaRPr lang="nl-NL" sz="2400" dirty="0"/>
          </a:p>
        </p:txBody>
      </p:sp>
      <p:sp>
        <p:nvSpPr>
          <p:cNvPr id="7" name="Titel 1">
            <a:extLst>
              <a:ext uri="{FF2B5EF4-FFF2-40B4-BE49-F238E27FC236}">
                <a16:creationId xmlns:a16="http://schemas.microsoft.com/office/drawing/2014/main" id="{109FE633-A04F-1614-93FB-79B56932F0A6}"/>
              </a:ext>
            </a:extLst>
          </p:cNvPr>
          <p:cNvSpPr txBox="1">
            <a:spLocks/>
          </p:cNvSpPr>
          <p:nvPr/>
        </p:nvSpPr>
        <p:spPr>
          <a:xfrm>
            <a:off x="1164755" y="0"/>
            <a:ext cx="98624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venir Book" panose="02000503020000020003" pitchFamily="2" charset="0"/>
                <a:ea typeface="+mj-ea"/>
                <a:cs typeface="+mj-cs"/>
              </a:defRPr>
            </a:lvl1pPr>
          </a:lstStyle>
          <a:p>
            <a:r>
              <a:rPr lang="nl-NL" sz="3200" dirty="0"/>
              <a:t>Wat zijn Next Level Dokter artsenberoepen?</a:t>
            </a:r>
          </a:p>
        </p:txBody>
      </p:sp>
      <p:sp>
        <p:nvSpPr>
          <p:cNvPr id="18" name="Tijdelijke aanduiding voor tekst 2">
            <a:extLst>
              <a:ext uri="{FF2B5EF4-FFF2-40B4-BE49-F238E27FC236}">
                <a16:creationId xmlns:a16="http://schemas.microsoft.com/office/drawing/2014/main" id="{C4FEBEED-B7A6-1898-4FB6-A3C8BEAC5DAD}"/>
              </a:ext>
            </a:extLst>
          </p:cNvPr>
          <p:cNvSpPr txBox="1">
            <a:spLocks/>
          </p:cNvSpPr>
          <p:nvPr/>
        </p:nvSpPr>
        <p:spPr>
          <a:xfrm>
            <a:off x="7048661" y="1629262"/>
            <a:ext cx="4494328" cy="47854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6007E"/>
              </a:buClr>
              <a:buFont typeface="Wingdings" panose="05000000000000000000" pitchFamily="2" charset="2"/>
              <a:buChar char="ü"/>
            </a:pPr>
            <a:r>
              <a:rPr lang="nl-NL" sz="1700" dirty="0">
                <a:latin typeface="Avenir Book" panose="02000503020000020003"/>
              </a:rPr>
              <a:t>Huisarts</a:t>
            </a:r>
          </a:p>
          <a:p>
            <a:pPr>
              <a:buClr>
                <a:srgbClr val="E6007E"/>
              </a:buClr>
              <a:buFont typeface="Wingdings" panose="05000000000000000000" pitchFamily="2" charset="2"/>
              <a:buChar char="ü"/>
            </a:pPr>
            <a:r>
              <a:rPr lang="nl-NL" sz="1700" dirty="0">
                <a:latin typeface="Avenir Book" panose="02000503020000020003"/>
              </a:rPr>
              <a:t>Specialist ouderengeneeskunde</a:t>
            </a:r>
          </a:p>
          <a:p>
            <a:pPr>
              <a:buClr>
                <a:srgbClr val="E6007E"/>
              </a:buClr>
              <a:buFont typeface="Wingdings" panose="05000000000000000000" pitchFamily="2" charset="2"/>
              <a:buChar char="ü"/>
            </a:pPr>
            <a:r>
              <a:rPr lang="nl-NL" sz="1700" dirty="0">
                <a:latin typeface="Avenir Book" panose="02000503020000020003"/>
              </a:rPr>
              <a:t>Forensisch arts</a:t>
            </a:r>
          </a:p>
          <a:p>
            <a:pPr>
              <a:buClr>
                <a:srgbClr val="E6007E"/>
              </a:buClr>
              <a:buFont typeface="Wingdings" panose="05000000000000000000" pitchFamily="2" charset="2"/>
              <a:buChar char="ü"/>
            </a:pPr>
            <a:r>
              <a:rPr lang="nl-NL" sz="1700" dirty="0">
                <a:latin typeface="Avenir Book" panose="02000503020000020003"/>
              </a:rPr>
              <a:t>Arts verstandelijk gehandicapten</a:t>
            </a:r>
          </a:p>
          <a:p>
            <a:pPr>
              <a:buClr>
                <a:srgbClr val="E6007E"/>
              </a:buClr>
              <a:buFont typeface="Wingdings" panose="05000000000000000000" pitchFamily="2" charset="2"/>
              <a:buChar char="ü"/>
            </a:pPr>
            <a:r>
              <a:rPr lang="nl-NL" sz="1700" dirty="0">
                <a:latin typeface="Avenir Book" panose="02000503020000020003"/>
              </a:rPr>
              <a:t>Vertrouwensarts</a:t>
            </a:r>
          </a:p>
          <a:p>
            <a:pPr>
              <a:buClr>
                <a:srgbClr val="E6007E"/>
              </a:buClr>
              <a:buFont typeface="Wingdings" panose="05000000000000000000" pitchFamily="2" charset="2"/>
              <a:buChar char="ü"/>
            </a:pPr>
            <a:r>
              <a:rPr lang="nl-NL" sz="1700" dirty="0">
                <a:latin typeface="Avenir Book" panose="02000503020000020003"/>
              </a:rPr>
              <a:t>Arts infectieziektebestrijding</a:t>
            </a:r>
          </a:p>
          <a:p>
            <a:pPr>
              <a:buClr>
                <a:srgbClr val="E6007E"/>
              </a:buClr>
              <a:buFont typeface="Wingdings" panose="05000000000000000000" pitchFamily="2" charset="2"/>
              <a:buChar char="ü"/>
            </a:pPr>
            <a:r>
              <a:rPr lang="nl-NL" sz="1700" dirty="0">
                <a:latin typeface="Avenir Book" panose="02000503020000020003"/>
              </a:rPr>
              <a:t>Verslavingsarts</a:t>
            </a:r>
          </a:p>
          <a:p>
            <a:pPr>
              <a:buClr>
                <a:srgbClr val="E6007E"/>
              </a:buClr>
              <a:buFont typeface="Wingdings" panose="05000000000000000000" pitchFamily="2" charset="2"/>
              <a:buChar char="ü"/>
            </a:pPr>
            <a:r>
              <a:rPr lang="nl-NL" sz="1700" dirty="0">
                <a:latin typeface="Avenir Book" panose="02000503020000020003"/>
              </a:rPr>
              <a:t>Jeugdarts</a:t>
            </a:r>
          </a:p>
          <a:p>
            <a:pPr>
              <a:buClr>
                <a:srgbClr val="E6007E"/>
              </a:buClr>
              <a:buFont typeface="Wingdings" panose="05000000000000000000" pitchFamily="2" charset="2"/>
              <a:buChar char="ü"/>
            </a:pPr>
            <a:r>
              <a:rPr lang="nl-NL" sz="1700" dirty="0">
                <a:latin typeface="Avenir Book" panose="02000503020000020003"/>
              </a:rPr>
              <a:t>Arts M+G</a:t>
            </a:r>
          </a:p>
          <a:p>
            <a:pPr>
              <a:buClr>
                <a:srgbClr val="E6007E"/>
              </a:buClr>
              <a:buFont typeface="Wingdings" panose="05000000000000000000" pitchFamily="2" charset="2"/>
              <a:buChar char="ü"/>
            </a:pPr>
            <a:r>
              <a:rPr lang="nl-NL" sz="1700" dirty="0">
                <a:latin typeface="Avenir Book" panose="02000503020000020003"/>
              </a:rPr>
              <a:t>Donorarts</a:t>
            </a:r>
          </a:p>
          <a:p>
            <a:pPr>
              <a:buClr>
                <a:srgbClr val="E6007E"/>
              </a:buClr>
              <a:buFont typeface="Wingdings" panose="05000000000000000000" pitchFamily="2" charset="2"/>
              <a:buChar char="ü"/>
            </a:pPr>
            <a:r>
              <a:rPr lang="nl-NL" sz="1700" dirty="0">
                <a:latin typeface="Avenir Book" panose="02000503020000020003"/>
              </a:rPr>
              <a:t>Arts tuberculosebestrijding</a:t>
            </a:r>
          </a:p>
          <a:p>
            <a:pPr>
              <a:buClr>
                <a:srgbClr val="E6007E"/>
              </a:buClr>
              <a:buFont typeface="Wingdings" panose="05000000000000000000" pitchFamily="2" charset="2"/>
              <a:buChar char="ü"/>
            </a:pPr>
            <a:r>
              <a:rPr lang="nl-NL" sz="1700" dirty="0">
                <a:latin typeface="Avenir Book" panose="02000503020000020003"/>
              </a:rPr>
              <a:t>Arts medische milieukunde</a:t>
            </a:r>
          </a:p>
          <a:p>
            <a:pPr>
              <a:buClr>
                <a:srgbClr val="E6007E"/>
              </a:buClr>
              <a:buFont typeface="Wingdings" panose="05000000000000000000" pitchFamily="2" charset="2"/>
              <a:buChar char="Ø"/>
            </a:pPr>
            <a:endParaRPr lang="nl-NL" sz="1700" dirty="0"/>
          </a:p>
        </p:txBody>
      </p:sp>
    </p:spTree>
    <p:extLst>
      <p:ext uri="{BB962C8B-B14F-4D97-AF65-F5344CB8AC3E}">
        <p14:creationId xmlns:p14="http://schemas.microsoft.com/office/powerpoint/2010/main" val="899585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87BB72F-CF10-9331-AE39-4DCD91DD0FBE}"/>
              </a:ext>
            </a:extLst>
          </p:cNvPr>
          <p:cNvSpPr txBox="1">
            <a:spLocks/>
          </p:cNvSpPr>
          <p:nvPr/>
        </p:nvSpPr>
        <p:spPr>
          <a:xfrm>
            <a:off x="1077670" y="-141657"/>
            <a:ext cx="98624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venir Book" panose="02000503020000020003" pitchFamily="2" charset="0"/>
                <a:ea typeface="+mj-ea"/>
                <a:cs typeface="+mj-cs"/>
              </a:defRPr>
            </a:lvl1pPr>
          </a:lstStyle>
          <a:p>
            <a:r>
              <a:rPr lang="nl-NL" sz="3200" dirty="0"/>
              <a:t>Wat kenmerkt een Next Level Dokter?</a:t>
            </a:r>
          </a:p>
        </p:txBody>
      </p:sp>
      <p:pic>
        <p:nvPicPr>
          <p:cNvPr id="2" name="Afbeelding 1">
            <a:extLst>
              <a:ext uri="{FF2B5EF4-FFF2-40B4-BE49-F238E27FC236}">
                <a16:creationId xmlns:a16="http://schemas.microsoft.com/office/drawing/2014/main" id="{90A42FEE-C5B4-C040-D1D8-C227176F51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0542" y="1497054"/>
            <a:ext cx="2538310" cy="4536102"/>
          </a:xfrm>
          <a:prstGeom prst="rect">
            <a:avLst/>
          </a:prstGeom>
          <a:effectLst>
            <a:outerShdw blurRad="63500" sx="102000" sy="102000" algn="ctr" rotWithShape="0">
              <a:prstClr val="black">
                <a:alpha val="40000"/>
              </a:prstClr>
            </a:outerShdw>
          </a:effectLst>
        </p:spPr>
      </p:pic>
      <p:sp>
        <p:nvSpPr>
          <p:cNvPr id="8" name="Tijdelijke aanduiding voor inhoud 2">
            <a:extLst>
              <a:ext uri="{FF2B5EF4-FFF2-40B4-BE49-F238E27FC236}">
                <a16:creationId xmlns:a16="http://schemas.microsoft.com/office/drawing/2014/main" id="{1F6BECD9-4630-9B06-D432-211D2798EE5A}"/>
              </a:ext>
            </a:extLst>
          </p:cNvPr>
          <p:cNvSpPr txBox="1">
            <a:spLocks/>
          </p:cNvSpPr>
          <p:nvPr/>
        </p:nvSpPr>
        <p:spPr>
          <a:xfrm>
            <a:off x="1077670" y="1134328"/>
            <a:ext cx="8205786" cy="5721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E6007E"/>
              </a:buClr>
              <a:buFont typeface="Arial" panose="020B0604020202020204" pitchFamily="34" charset="0"/>
              <a:buNone/>
            </a:pPr>
            <a:r>
              <a:rPr lang="nl-NL" sz="2000" b="1" dirty="0">
                <a:solidFill>
                  <a:srgbClr val="E6007E"/>
                </a:solidFill>
              </a:rPr>
              <a:t>Over het algemeen</a:t>
            </a:r>
          </a:p>
          <a:p>
            <a:pPr>
              <a:lnSpc>
                <a:spcPct val="150000"/>
              </a:lnSpc>
              <a:buClr>
                <a:srgbClr val="E6007E"/>
              </a:buClr>
              <a:buFont typeface="Wingdings" panose="05000000000000000000" pitchFamily="2" charset="2"/>
              <a:buChar char="ü"/>
            </a:pPr>
            <a:r>
              <a:rPr lang="nl-NL" sz="1600" dirty="0"/>
              <a:t>Je bent als arts actief buiten de muren van het ziekenhuis</a:t>
            </a:r>
          </a:p>
          <a:p>
            <a:pPr>
              <a:lnSpc>
                <a:spcPct val="150000"/>
              </a:lnSpc>
              <a:buClr>
                <a:srgbClr val="E6007E"/>
              </a:buClr>
              <a:buFont typeface="Wingdings" panose="05000000000000000000" pitchFamily="2" charset="2"/>
              <a:buChar char="ü"/>
            </a:pPr>
            <a:r>
              <a:rPr lang="nl-NL" sz="1600" dirty="0"/>
              <a:t>Je staat midden in de samenleving.</a:t>
            </a:r>
          </a:p>
          <a:p>
            <a:pPr>
              <a:lnSpc>
                <a:spcPct val="150000"/>
              </a:lnSpc>
              <a:buClr>
                <a:srgbClr val="E6007E"/>
              </a:buClr>
              <a:buFont typeface="Wingdings" panose="05000000000000000000" pitchFamily="2" charset="2"/>
              <a:buChar char="ü"/>
            </a:pPr>
            <a:r>
              <a:rPr lang="nl-NL" sz="1600" dirty="0"/>
              <a:t>Je komt ‘binnen’ bij mensen en beweegt je in hún omgeving.</a:t>
            </a:r>
          </a:p>
          <a:p>
            <a:pPr>
              <a:lnSpc>
                <a:spcPct val="150000"/>
              </a:lnSpc>
              <a:buClr>
                <a:srgbClr val="E6007E"/>
              </a:buClr>
              <a:buFont typeface="Wingdings" panose="05000000000000000000" pitchFamily="2" charset="2"/>
              <a:buChar char="ü"/>
            </a:pPr>
            <a:r>
              <a:rPr lang="nl-NL" sz="1600" dirty="0"/>
              <a:t>Op diverse momenten in hun leven kun je een belangrijke rol spelen</a:t>
            </a:r>
          </a:p>
          <a:p>
            <a:pPr>
              <a:lnSpc>
                <a:spcPct val="150000"/>
              </a:lnSpc>
              <a:buClr>
                <a:srgbClr val="E6007E"/>
              </a:buClr>
              <a:buFont typeface="Wingdings" panose="05000000000000000000" pitchFamily="2" charset="2"/>
              <a:buChar char="ü"/>
            </a:pPr>
            <a:r>
              <a:rPr lang="nl-NL" sz="1600" dirty="0"/>
              <a:t> Daarbij kijk je als next level dokter naar de persoon in zijn totaliteit.</a:t>
            </a:r>
          </a:p>
          <a:p>
            <a:pPr>
              <a:lnSpc>
                <a:spcPct val="150000"/>
              </a:lnSpc>
              <a:buClr>
                <a:srgbClr val="E6007E"/>
              </a:buClr>
              <a:buFont typeface="Wingdings" panose="05000000000000000000" pitchFamily="2" charset="2"/>
              <a:buChar char="ü"/>
            </a:pPr>
            <a:r>
              <a:rPr lang="nl-NL" sz="1600" dirty="0"/>
              <a:t>Next level dokters zijn teamspelers en werken samen met anderen aan de gezondheid van mensen en de samenleving. Zij brengen vaak verbinding tussen het medische en sociale domein. </a:t>
            </a:r>
          </a:p>
          <a:p>
            <a:pPr>
              <a:lnSpc>
                <a:spcPct val="150000"/>
              </a:lnSpc>
              <a:buClr>
                <a:srgbClr val="E6007E"/>
              </a:buClr>
              <a:buFont typeface="Wingdings" panose="05000000000000000000" pitchFamily="2" charset="2"/>
              <a:buChar char="ü"/>
            </a:pPr>
            <a:r>
              <a:rPr lang="nl-NL" sz="1600" dirty="0"/>
              <a:t>Als Next Level Dokter ben je voortdurend in beweging en heb je een uitdagend en gevarieerd takenpakket. </a:t>
            </a:r>
          </a:p>
        </p:txBody>
      </p:sp>
    </p:spTree>
    <p:extLst>
      <p:ext uri="{BB962C8B-B14F-4D97-AF65-F5344CB8AC3E}">
        <p14:creationId xmlns:p14="http://schemas.microsoft.com/office/powerpoint/2010/main" val="6849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AA43FCE-0ACF-1F78-2AE7-2BA7F6B6AA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37059" y="1500107"/>
            <a:ext cx="2478536" cy="2503698"/>
          </a:xfrm>
          <a:prstGeom prst="rect">
            <a:avLst/>
          </a:prstGeom>
        </p:spPr>
      </p:pic>
      <p:pic>
        <p:nvPicPr>
          <p:cNvPr id="5" name="Afbeelding 4">
            <a:extLst>
              <a:ext uri="{FF2B5EF4-FFF2-40B4-BE49-F238E27FC236}">
                <a16:creationId xmlns:a16="http://schemas.microsoft.com/office/drawing/2014/main" id="{BD208091-D443-FD59-E656-B3318CB2E2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7059" y="4003805"/>
            <a:ext cx="2478536" cy="2631641"/>
          </a:xfrm>
          <a:prstGeom prst="rect">
            <a:avLst/>
          </a:prstGeom>
        </p:spPr>
      </p:pic>
      <p:sp>
        <p:nvSpPr>
          <p:cNvPr id="8" name="Titel 1">
            <a:extLst>
              <a:ext uri="{FF2B5EF4-FFF2-40B4-BE49-F238E27FC236}">
                <a16:creationId xmlns:a16="http://schemas.microsoft.com/office/drawing/2014/main" id="{874711B9-ACC7-B9B4-41B5-4B18783DF497}"/>
              </a:ext>
            </a:extLst>
          </p:cNvPr>
          <p:cNvSpPr txBox="1">
            <a:spLocks/>
          </p:cNvSpPr>
          <p:nvPr/>
        </p:nvSpPr>
        <p:spPr>
          <a:xfrm>
            <a:off x="1094813" y="0"/>
            <a:ext cx="88388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venir Book" panose="02000503020000020003" pitchFamily="2" charset="0"/>
                <a:ea typeface="+mj-ea"/>
                <a:cs typeface="+mj-cs"/>
              </a:defRPr>
            </a:lvl1pPr>
          </a:lstStyle>
          <a:p>
            <a:r>
              <a:rPr lang="nl-NL" sz="3200"/>
              <a:t>Onze boodschap en aanbod voor geneeskunde studenten en basisartsen </a:t>
            </a:r>
            <a:endParaRPr lang="nl-NL" sz="3200" dirty="0"/>
          </a:p>
        </p:txBody>
      </p:sp>
      <p:sp>
        <p:nvSpPr>
          <p:cNvPr id="11" name="Tijdelijke aanduiding voor inhoud 2">
            <a:extLst>
              <a:ext uri="{FF2B5EF4-FFF2-40B4-BE49-F238E27FC236}">
                <a16:creationId xmlns:a16="http://schemas.microsoft.com/office/drawing/2014/main" id="{0A1217BC-EE2A-B8DB-79E6-20FD42EF22B1}"/>
              </a:ext>
            </a:extLst>
          </p:cNvPr>
          <p:cNvSpPr>
            <a:spLocks noGrp="1"/>
          </p:cNvSpPr>
          <p:nvPr>
            <p:ph idx="1"/>
          </p:nvPr>
        </p:nvSpPr>
        <p:spPr>
          <a:xfrm>
            <a:off x="1094813" y="1460500"/>
            <a:ext cx="8342245" cy="5032375"/>
          </a:xfrm>
        </p:spPr>
        <p:txBody>
          <a:bodyPr>
            <a:normAutofit fontScale="85000" lnSpcReduction="10000"/>
          </a:bodyPr>
          <a:lstStyle/>
          <a:p>
            <a:pPr marL="0" indent="0">
              <a:lnSpc>
                <a:spcPct val="150000"/>
              </a:lnSpc>
              <a:buNone/>
            </a:pPr>
            <a:r>
              <a:rPr lang="nl-NL" sz="2400" b="1" dirty="0">
                <a:solidFill>
                  <a:srgbClr val="E6007E"/>
                </a:solidFill>
              </a:rPr>
              <a:t>Ben jij al bezig met jouw next step? </a:t>
            </a:r>
          </a:p>
          <a:p>
            <a:pPr marL="0" indent="0">
              <a:lnSpc>
                <a:spcPct val="150000"/>
              </a:lnSpc>
              <a:buNone/>
            </a:pPr>
            <a:r>
              <a:rPr lang="nl-NL" sz="1700" dirty="0"/>
              <a:t>Next Level Dokter is een maatschappelijk initiatief en </a:t>
            </a:r>
            <a:r>
              <a:rPr lang="nl-NL" sz="1700" dirty="0" err="1"/>
              <a:t>here</a:t>
            </a:r>
            <a:r>
              <a:rPr lang="nl-NL" sz="1700" dirty="0"/>
              <a:t> </a:t>
            </a:r>
            <a:r>
              <a:rPr lang="nl-NL" sz="1700" dirty="0" err="1"/>
              <a:t>to</a:t>
            </a:r>
            <a:r>
              <a:rPr lang="nl-NL" sz="1700" dirty="0"/>
              <a:t> help tijdens je ontdekkingsreis naar artsenberoepen (en opleidingen) midden in de samenleving. </a:t>
            </a:r>
            <a:br>
              <a:rPr lang="nl-NL" sz="1700" dirty="0"/>
            </a:br>
            <a:endParaRPr lang="nl-NL" sz="1700" dirty="0"/>
          </a:p>
          <a:p>
            <a:pPr>
              <a:lnSpc>
                <a:spcPct val="150000"/>
              </a:lnSpc>
              <a:buClr>
                <a:srgbClr val="E6007E"/>
              </a:buClr>
              <a:buFont typeface="Wingdings" panose="05000000000000000000" pitchFamily="2" charset="2"/>
              <a:buChar char="ü"/>
            </a:pPr>
            <a:r>
              <a:rPr lang="nl-NL" sz="1700" dirty="0"/>
              <a:t>We inspireren en helpen je bij het vinden van een artsenberoep dat echt bij je past. En wellicht is dat een beroep buiten de ziekenhuismuren, midden in de samenleving. Heb jij het lef? Ontdek de mogelijkheden. </a:t>
            </a:r>
            <a:endParaRPr lang="nl-NL" sz="1700" b="1" dirty="0"/>
          </a:p>
          <a:p>
            <a:pPr>
              <a:lnSpc>
                <a:spcPct val="150000"/>
              </a:lnSpc>
              <a:buClr>
                <a:srgbClr val="E6007E"/>
              </a:buClr>
              <a:buFont typeface="Wingdings" panose="05000000000000000000" pitchFamily="2" charset="2"/>
              <a:buChar char="ü"/>
            </a:pPr>
            <a:r>
              <a:rPr lang="nl-NL" sz="1700" dirty="0"/>
              <a:t>Ga naar </a:t>
            </a:r>
            <a:r>
              <a:rPr lang="nl-NL" sz="1700" dirty="0">
                <a:hlinkClick r:id="rId4"/>
              </a:rPr>
              <a:t>www.nextleveldokter.nl</a:t>
            </a:r>
            <a:r>
              <a:rPr lang="nl-NL" sz="1700" dirty="0"/>
              <a:t> voor alle informatie over artsenberoepen (en opleidingen) buiten het ziekenhuis op 1 plek. En volg Next Level Dokter op Instagram, LinkedIn, YouTube en </a:t>
            </a:r>
            <a:r>
              <a:rPr lang="nl-NL" sz="1700" dirty="0" err="1"/>
              <a:t>TikTok</a:t>
            </a:r>
            <a:r>
              <a:rPr lang="nl-NL" sz="1700" dirty="0"/>
              <a:t>.</a:t>
            </a:r>
          </a:p>
          <a:p>
            <a:pPr>
              <a:lnSpc>
                <a:spcPct val="150000"/>
              </a:lnSpc>
              <a:buClr>
                <a:srgbClr val="E6007E"/>
              </a:buClr>
              <a:buFont typeface="Wingdings" panose="05000000000000000000" pitchFamily="2" charset="2"/>
              <a:buChar char="ü"/>
            </a:pPr>
            <a:r>
              <a:rPr lang="nl-NL" sz="1700" dirty="0"/>
              <a:t>Ontmoet op ons online platform Next Level Dokters en lees of bekijk hun ervaringen, of boek een gratis persoonlijk adviesgesprek met een coach voor het inrichten van jouw ontdekkingsreis naar een artsenberoep dat bij je past. En kijk in de agenda voor diverse events of meeloopdagen om je te oriënteren en Next Level Dokters te ontmoeten. </a:t>
            </a:r>
          </a:p>
          <a:p>
            <a:pPr marL="0" indent="0">
              <a:buNone/>
            </a:pPr>
            <a:endParaRPr lang="nl-NL" sz="2200" dirty="0"/>
          </a:p>
          <a:p>
            <a:endParaRPr lang="nl-NL" sz="2200" dirty="0"/>
          </a:p>
          <a:p>
            <a:pPr marL="0" indent="0">
              <a:buNone/>
            </a:pPr>
            <a:endParaRPr lang="nl-NL" dirty="0"/>
          </a:p>
        </p:txBody>
      </p:sp>
    </p:spTree>
    <p:extLst>
      <p:ext uri="{BB962C8B-B14F-4D97-AF65-F5344CB8AC3E}">
        <p14:creationId xmlns:p14="http://schemas.microsoft.com/office/powerpoint/2010/main" val="291199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nlinemedia 10" title="NCC Video: Wat is een Next Level Dokter en wat zijn de voordelen?">
            <a:hlinkClick r:id="" action="ppaction://media"/>
            <a:extLst>
              <a:ext uri="{FF2B5EF4-FFF2-40B4-BE49-F238E27FC236}">
                <a16:creationId xmlns:a16="http://schemas.microsoft.com/office/drawing/2014/main" id="{BF1F8FD4-D30B-88C3-F766-4907E932CF6B}"/>
              </a:ext>
            </a:extLst>
          </p:cNvPr>
          <p:cNvPicPr>
            <a:picLocks noRot="1" noChangeAspect="1"/>
          </p:cNvPicPr>
          <p:nvPr>
            <a:videoFile r:link="rId1"/>
          </p:nvPr>
        </p:nvPicPr>
        <p:blipFill>
          <a:blip r:embed="rId3"/>
          <a:stretch>
            <a:fillRect/>
          </a:stretch>
        </p:blipFill>
        <p:spPr>
          <a:xfrm>
            <a:off x="1469572" y="1202847"/>
            <a:ext cx="9889671" cy="5587677"/>
          </a:xfrm>
          <a:prstGeom prst="rect">
            <a:avLst/>
          </a:prstGeom>
        </p:spPr>
      </p:pic>
      <p:sp>
        <p:nvSpPr>
          <p:cNvPr id="2" name="Titel 1">
            <a:extLst>
              <a:ext uri="{FF2B5EF4-FFF2-40B4-BE49-F238E27FC236}">
                <a16:creationId xmlns:a16="http://schemas.microsoft.com/office/drawing/2014/main" id="{783B4A2F-59D0-2E01-D491-B91700239F4F}"/>
              </a:ext>
            </a:extLst>
          </p:cNvPr>
          <p:cNvSpPr txBox="1">
            <a:spLocks/>
          </p:cNvSpPr>
          <p:nvPr/>
        </p:nvSpPr>
        <p:spPr>
          <a:xfrm>
            <a:off x="1077670" y="-141657"/>
            <a:ext cx="98624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venir Book" panose="02000503020000020003" pitchFamily="2" charset="0"/>
                <a:ea typeface="+mj-ea"/>
                <a:cs typeface="+mj-cs"/>
              </a:defRPr>
            </a:lvl1pPr>
          </a:lstStyle>
          <a:p>
            <a:r>
              <a:rPr lang="nl-NL" sz="3200" dirty="0"/>
              <a:t>Bekijk de Next Level Dokter video</a:t>
            </a:r>
          </a:p>
        </p:txBody>
      </p:sp>
    </p:spTree>
    <p:extLst>
      <p:ext uri="{BB962C8B-B14F-4D97-AF65-F5344CB8AC3E}">
        <p14:creationId xmlns:p14="http://schemas.microsoft.com/office/powerpoint/2010/main" val="3582044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1CECB490-AA94-901D-04E4-962A385C562D}"/>
              </a:ext>
            </a:extLst>
          </p:cNvPr>
          <p:cNvSpPr txBox="1">
            <a:spLocks/>
          </p:cNvSpPr>
          <p:nvPr/>
        </p:nvSpPr>
        <p:spPr>
          <a:xfrm>
            <a:off x="1164755" y="0"/>
            <a:ext cx="98624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venir Book" panose="02000503020000020003" pitchFamily="2" charset="0"/>
                <a:ea typeface="+mj-ea"/>
                <a:cs typeface="+mj-cs"/>
              </a:defRPr>
            </a:lvl1pPr>
          </a:lstStyle>
          <a:p>
            <a:r>
              <a:rPr lang="nl-NL" sz="3200" dirty="0"/>
              <a:t>Wat doen we voor geneeskunde </a:t>
            </a:r>
          </a:p>
          <a:p>
            <a:r>
              <a:rPr lang="nl-NL" sz="3200" dirty="0"/>
              <a:t>studenten en basisartsen? </a:t>
            </a:r>
          </a:p>
        </p:txBody>
      </p:sp>
      <p:sp>
        <p:nvSpPr>
          <p:cNvPr id="8" name="Tijdelijke aanduiding voor inhoud 2">
            <a:extLst>
              <a:ext uri="{FF2B5EF4-FFF2-40B4-BE49-F238E27FC236}">
                <a16:creationId xmlns:a16="http://schemas.microsoft.com/office/drawing/2014/main" id="{F7AB28C2-5458-EF0C-463B-24195C5DC309}"/>
              </a:ext>
            </a:extLst>
          </p:cNvPr>
          <p:cNvSpPr>
            <a:spLocks noGrp="1"/>
          </p:cNvSpPr>
          <p:nvPr>
            <p:ph idx="1"/>
          </p:nvPr>
        </p:nvSpPr>
        <p:spPr>
          <a:xfrm>
            <a:off x="1070099" y="1325562"/>
            <a:ext cx="10409328" cy="5408869"/>
          </a:xfrm>
        </p:spPr>
        <p:txBody>
          <a:bodyPr>
            <a:noAutofit/>
          </a:bodyPr>
          <a:lstStyle/>
          <a:p>
            <a:pPr marL="0" indent="0">
              <a:lnSpc>
                <a:spcPct val="150000"/>
              </a:lnSpc>
              <a:buClr>
                <a:srgbClr val="E6007E"/>
              </a:buClr>
              <a:buNone/>
            </a:pPr>
            <a:r>
              <a:rPr lang="nl-NL" sz="2000" b="1" dirty="0">
                <a:solidFill>
                  <a:srgbClr val="E6007E"/>
                </a:solidFill>
              </a:rPr>
              <a:t>Onze activiteiten op een rij</a:t>
            </a:r>
          </a:p>
          <a:p>
            <a:pPr>
              <a:lnSpc>
                <a:spcPct val="150000"/>
              </a:lnSpc>
              <a:buClr>
                <a:srgbClr val="E6007E"/>
              </a:buClr>
              <a:buFont typeface="Wingdings" panose="05000000000000000000" pitchFamily="2" charset="2"/>
              <a:buChar char="ü"/>
            </a:pPr>
            <a:r>
              <a:rPr lang="nl-NL" sz="1600" dirty="0"/>
              <a:t>Op </a:t>
            </a:r>
            <a:r>
              <a:rPr lang="nl-NL" sz="1600" u="sng" dirty="0">
                <a:hlinkClick r:id="rId3" tooltip="http://www.nextleveldokter.nl/"/>
              </a:rPr>
              <a:t>www.nextleveldokter.nl</a:t>
            </a:r>
            <a:r>
              <a:rPr lang="nl-NL" sz="1600" dirty="0"/>
              <a:t> staat alle informatie over artsenberoepen buiten het ziekenhuis gebundeld. Ook via onze </a:t>
            </a:r>
            <a:r>
              <a:rPr lang="nl-NL" sz="1600" dirty="0" err="1"/>
              <a:t>socials</a:t>
            </a:r>
            <a:r>
              <a:rPr lang="nl-NL" sz="1600" dirty="0"/>
              <a:t>, magazines en </a:t>
            </a:r>
            <a:r>
              <a:rPr lang="nl-NL" sz="1600" dirty="0" err="1"/>
              <a:t>communcatie</a:t>
            </a:r>
            <a:r>
              <a:rPr lang="nl-NL" sz="1600" dirty="0"/>
              <a:t>-uitingen op de faculteiten verspreiden we informatie en verwijzen we naar ons online platform. </a:t>
            </a:r>
          </a:p>
          <a:p>
            <a:pPr>
              <a:lnSpc>
                <a:spcPct val="150000"/>
              </a:lnSpc>
              <a:buClr>
                <a:srgbClr val="E6007E"/>
              </a:buClr>
              <a:buFont typeface="Wingdings" panose="05000000000000000000" pitchFamily="2" charset="2"/>
              <a:buChar char="ü"/>
            </a:pPr>
            <a:r>
              <a:rPr lang="nl-NL" sz="1600" dirty="0"/>
              <a:t>Met een next level coach kun je een onafhankelijk en gratis persoonlijk adviesgesprek inplannen over hoe jij je ontdekkingstocht naar je volgende stap kunt inrichten.</a:t>
            </a:r>
            <a:br>
              <a:rPr lang="nl-NL" sz="1600" dirty="0"/>
            </a:br>
            <a:r>
              <a:rPr lang="nl-NL" sz="1600" dirty="0"/>
              <a:t>Ook in de avonduren!</a:t>
            </a:r>
          </a:p>
          <a:p>
            <a:pPr>
              <a:lnSpc>
                <a:spcPct val="150000"/>
              </a:lnSpc>
              <a:buClr>
                <a:srgbClr val="E6007E"/>
              </a:buClr>
              <a:buFont typeface="Wingdings" panose="05000000000000000000" pitchFamily="2" charset="2"/>
              <a:buChar char="ü"/>
            </a:pPr>
            <a:r>
              <a:rPr lang="nl-NL" sz="1600" dirty="0"/>
              <a:t>We staan op congressen en beurzen en organiseren eigen events zoals de Online en live Next Leven Dokter Collegetours op diverse faculteiten. Hier vertellen met name vaak aios hoe zij zich oriënteerden op hun volgende stap, waarom zij kozen voor een artsenberoep buiten het ziekenhuis en wat dit hun heeft gebracht.</a:t>
            </a:r>
          </a:p>
          <a:p>
            <a:pPr>
              <a:lnSpc>
                <a:spcPct val="150000"/>
              </a:lnSpc>
              <a:buClr>
                <a:srgbClr val="E6007E"/>
              </a:buClr>
              <a:buFont typeface="Wingdings" panose="05000000000000000000" pitchFamily="2" charset="2"/>
              <a:buChar char="ü"/>
            </a:pPr>
            <a:r>
              <a:rPr lang="nl-NL" sz="1600" dirty="0"/>
              <a:t>Diverse ambassadeurs en samenwerkingspartners helpen ons bij het vertellen over Next Level Dokter en het ontwikkelen van nieuwe initiatieven. </a:t>
            </a:r>
          </a:p>
        </p:txBody>
      </p:sp>
    </p:spTree>
    <p:extLst>
      <p:ext uri="{BB962C8B-B14F-4D97-AF65-F5344CB8AC3E}">
        <p14:creationId xmlns:p14="http://schemas.microsoft.com/office/powerpoint/2010/main" val="352013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435B08-C184-D508-B557-347B30F5EC4F}"/>
              </a:ext>
            </a:extLst>
          </p:cNvPr>
          <p:cNvSpPr>
            <a:spLocks noGrp="1"/>
          </p:cNvSpPr>
          <p:nvPr>
            <p:ph idx="1"/>
          </p:nvPr>
        </p:nvSpPr>
        <p:spPr>
          <a:xfrm>
            <a:off x="1094812" y="1533394"/>
            <a:ext cx="10495826" cy="5201038"/>
          </a:xfrm>
        </p:spPr>
        <p:txBody>
          <a:bodyPr>
            <a:noAutofit/>
          </a:bodyPr>
          <a:lstStyle/>
          <a:p>
            <a:pPr marL="0" indent="0">
              <a:lnSpc>
                <a:spcPct val="150000"/>
              </a:lnSpc>
              <a:buClr>
                <a:srgbClr val="E6007E"/>
              </a:buClr>
              <a:buNone/>
            </a:pPr>
            <a:r>
              <a:rPr lang="nl-NL" sz="2000" b="1" dirty="0">
                <a:solidFill>
                  <a:srgbClr val="E6007E"/>
                </a:solidFill>
              </a:rPr>
              <a:t>Hoe kun je helpen?</a:t>
            </a:r>
          </a:p>
          <a:p>
            <a:pPr>
              <a:lnSpc>
                <a:spcPct val="150000"/>
              </a:lnSpc>
              <a:buClr>
                <a:srgbClr val="E6007E"/>
              </a:buClr>
              <a:buFont typeface="Wingdings" panose="05000000000000000000" pitchFamily="2" charset="2"/>
              <a:buChar char="ü"/>
            </a:pPr>
            <a:r>
              <a:rPr lang="nl-NL" sz="1600" dirty="0"/>
              <a:t>Misschien ben je al next level dokter, (aios of arts), hoofd van een opleidingsinstituut, opleider, werkgever of op een andere manier betrokken bij het zorg- en/onderwijs veld.  Vertel dan vooral over het initiatief Next Level Dokter en volg onze </a:t>
            </a:r>
            <a:r>
              <a:rPr lang="nl-NL" sz="1600" dirty="0" err="1"/>
              <a:t>social</a:t>
            </a:r>
            <a:r>
              <a:rPr lang="nl-NL" sz="1600" dirty="0"/>
              <a:t> media kanalen en like en </a:t>
            </a:r>
            <a:r>
              <a:rPr lang="nl-NL" sz="1600" dirty="0" err="1"/>
              <a:t>repost</a:t>
            </a:r>
            <a:r>
              <a:rPr lang="nl-NL" sz="1600" dirty="0"/>
              <a:t> de berichten.</a:t>
            </a:r>
          </a:p>
          <a:p>
            <a:pPr>
              <a:lnSpc>
                <a:spcPct val="150000"/>
              </a:lnSpc>
              <a:buClr>
                <a:srgbClr val="E6007E"/>
              </a:buClr>
              <a:buFont typeface="Wingdings" panose="05000000000000000000" pitchFamily="2" charset="2"/>
              <a:buChar char="ü"/>
            </a:pPr>
            <a:r>
              <a:rPr lang="nl-NL" sz="1600" dirty="0"/>
              <a:t>En ga naar onze speciale ambassadeurspagina op </a:t>
            </a:r>
            <a:r>
              <a:rPr lang="nl-NL" sz="1600" dirty="0">
                <a:hlinkClick r:id="rId3"/>
              </a:rPr>
              <a:t>www.nextleveldokter.nl</a:t>
            </a:r>
            <a:r>
              <a:rPr lang="nl-NL" sz="1600" dirty="0"/>
              <a:t> voor informatie en/of het </a:t>
            </a:r>
            <a:r>
              <a:rPr lang="nl-NL" sz="1600" dirty="0" err="1"/>
              <a:t>dowloaden</a:t>
            </a:r>
            <a:r>
              <a:rPr lang="nl-NL" sz="1600" dirty="0"/>
              <a:t> en aanvragen van promotiematerialen. </a:t>
            </a:r>
          </a:p>
          <a:p>
            <a:pPr>
              <a:lnSpc>
                <a:spcPct val="150000"/>
              </a:lnSpc>
              <a:buClr>
                <a:srgbClr val="E6007E"/>
              </a:buClr>
              <a:buFont typeface="Wingdings" panose="05000000000000000000" pitchFamily="2" charset="2"/>
              <a:buChar char="ü"/>
            </a:pPr>
            <a:r>
              <a:rPr lang="nl-NL" sz="1600" dirty="0"/>
              <a:t>Een actievere rol als ambassadeur voor de schermen kan ook. Vul dan het speciale aanmeldformulier in op onze website. </a:t>
            </a:r>
          </a:p>
          <a:p>
            <a:pPr>
              <a:lnSpc>
                <a:spcPct val="150000"/>
              </a:lnSpc>
              <a:buClr>
                <a:srgbClr val="E6007E"/>
              </a:buClr>
              <a:buFont typeface="Wingdings" panose="05000000000000000000" pitchFamily="2" charset="2"/>
              <a:buChar char="ü"/>
            </a:pPr>
            <a:r>
              <a:rPr lang="nl-NL" sz="1600" dirty="0"/>
              <a:t>Een goed idee voor een initiatief of samenwerking om artsenberoepen buiten het ziekenhuis op de kaart te zetten? Ook daar staan we graag voor open. Mail ons op: </a:t>
            </a:r>
            <a:r>
              <a:rPr lang="nl-NL" sz="1600" dirty="0" err="1"/>
              <a:t>info@nextleveldokter.nl</a:t>
            </a:r>
            <a:endParaRPr lang="nl-NL" sz="1600" dirty="0"/>
          </a:p>
          <a:p>
            <a:pPr marL="0" indent="0">
              <a:buClr>
                <a:srgbClr val="E6007E"/>
              </a:buClr>
              <a:buNone/>
            </a:pPr>
            <a:endParaRPr lang="nl-NL" sz="2000" dirty="0"/>
          </a:p>
        </p:txBody>
      </p:sp>
      <p:sp>
        <p:nvSpPr>
          <p:cNvPr id="6" name="Titel 1">
            <a:extLst>
              <a:ext uri="{FF2B5EF4-FFF2-40B4-BE49-F238E27FC236}">
                <a16:creationId xmlns:a16="http://schemas.microsoft.com/office/drawing/2014/main" id="{1CECB490-AA94-901D-04E4-962A385C562D}"/>
              </a:ext>
            </a:extLst>
          </p:cNvPr>
          <p:cNvSpPr txBox="1">
            <a:spLocks/>
          </p:cNvSpPr>
          <p:nvPr/>
        </p:nvSpPr>
        <p:spPr>
          <a:xfrm>
            <a:off x="1164755" y="0"/>
            <a:ext cx="98624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Avenir Book" panose="02000503020000020003" pitchFamily="2" charset="0"/>
                <a:ea typeface="+mj-ea"/>
                <a:cs typeface="+mj-cs"/>
              </a:defRPr>
            </a:lvl1pPr>
          </a:lstStyle>
          <a:p>
            <a:r>
              <a:rPr lang="nl-NL" sz="3200" dirty="0"/>
              <a:t>Samen voor meer Next Level Dokters! </a:t>
            </a:r>
          </a:p>
          <a:p>
            <a:r>
              <a:rPr lang="nl-NL" sz="3200" dirty="0"/>
              <a:t>We zoeken altijd ambassadeurs en partners</a:t>
            </a:r>
          </a:p>
        </p:txBody>
      </p:sp>
    </p:spTree>
    <p:extLst>
      <p:ext uri="{BB962C8B-B14F-4D97-AF65-F5344CB8AC3E}">
        <p14:creationId xmlns:p14="http://schemas.microsoft.com/office/powerpoint/2010/main" val="401146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BOH_sjabloon 2015 nieuwe stijl">
  <a:themeElements>
    <a:clrScheme name="SBOH">
      <a:dk1>
        <a:srgbClr val="414141"/>
      </a:dk1>
      <a:lt1>
        <a:sysClr val="window" lastClr="FFFFFF"/>
      </a:lt1>
      <a:dk2>
        <a:srgbClr val="17509A"/>
      </a:dk2>
      <a:lt2>
        <a:srgbClr val="CCCAAD"/>
      </a:lt2>
      <a:accent1>
        <a:srgbClr val="028EA6"/>
      </a:accent1>
      <a:accent2>
        <a:srgbClr val="E26740"/>
      </a:accent2>
      <a:accent3>
        <a:srgbClr val="F3BD2C"/>
      </a:accent3>
      <a:accent4>
        <a:srgbClr val="6EB24E"/>
      </a:accent4>
      <a:accent5>
        <a:srgbClr val="8058C4"/>
      </a:accent5>
      <a:accent6>
        <a:srgbClr val="C12C3B"/>
      </a:accent6>
      <a:hlink>
        <a:srgbClr val="028EA6"/>
      </a:hlink>
      <a:folHlink>
        <a:srgbClr val="4141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1B3C02B5051846A3AC7C295C8A70B4" ma:contentTypeVersion="23" ma:contentTypeDescription="Create a new document." ma:contentTypeScope="" ma:versionID="15c5cc45a0c136fbbaa62427e6af4392">
  <xsd:schema xmlns:xsd="http://www.w3.org/2001/XMLSchema" xmlns:xs="http://www.w3.org/2001/XMLSchema" xmlns:p="http://schemas.microsoft.com/office/2006/metadata/properties" xmlns:ns1="http://schemas.microsoft.com/sharepoint/v3" xmlns:ns2="df4df1dc-df14-47f1-940f-04a6a5f81131" xmlns:ns3="42344ff2-fa6c-46cd-b893-f79eca65a2db" targetNamespace="http://schemas.microsoft.com/office/2006/metadata/properties" ma:root="true" ma:fieldsID="9ab73838a84f06b18f8ed67a15ee07fe" ns1:_="" ns2:_="" ns3:_="">
    <xsd:import namespace="http://schemas.microsoft.com/sharepoint/v3"/>
    <xsd:import namespace="df4df1dc-df14-47f1-940f-04a6a5f81131"/>
    <xsd:import namespace="42344ff2-fa6c-46cd-b893-f79eca65a2d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AutoKeyPoints" minOccurs="0"/>
                <xsd:element ref="ns3:MediaServiceKeyPoints" minOccurs="0"/>
                <xsd:element ref="ns3:opmerking" minOccurs="0"/>
                <xsd:element ref="ns3:MediaServiceLocation" minOccurs="0"/>
                <xsd:element ref="ns3:lcf76f155ced4ddcb4097134ff3c332f" minOccurs="0"/>
                <xsd:element ref="ns2:TaxCatchAll" minOccurs="0"/>
                <xsd:element ref="ns3:tijd" minOccurs="0"/>
                <xsd:element ref="ns1:_ip_UnifiedCompliancePolicyProperties" minOccurs="0"/>
                <xsd:element ref="ns1:_ip_UnifiedCompliancePolicyUIAction" minOccurs="0"/>
                <xsd:element ref="ns3:link"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4df1dc-df14-47f1-940f-04a6a5f811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b43bea1-d069-488b-9a4b-36ab008a6a05}" ma:internalName="TaxCatchAll" ma:showField="CatchAllData" ma:web="df4df1dc-df14-47f1-940f-04a6a5f8113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344ff2-fa6c-46cd-b893-f79eca65a2d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opmerking" ma:index="20" nillable="true" ma:displayName="opmerking" ma:description="niet af" ma:format="Dropdown" ma:internalName="opmerking">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a99cc87-4ff7-4e24-bb1e-a3657db5db35" ma:termSetId="09814cd3-568e-fe90-9814-8d621ff8fb84" ma:anchorId="fba54fb3-c3e1-fe81-a776-ca4b69148c4d" ma:open="true" ma:isKeyword="false">
      <xsd:complexType>
        <xsd:sequence>
          <xsd:element ref="pc:Terms" minOccurs="0" maxOccurs="1"/>
        </xsd:sequence>
      </xsd:complexType>
    </xsd:element>
    <xsd:element name="tijd" ma:index="25" nillable="true" ma:displayName="tijd" ma:format="DateTime" ma:internalName="tijd">
      <xsd:simpleType>
        <xsd:restriction base="dms:DateTime"/>
      </xsd:simpleType>
    </xsd:element>
    <xsd:element name="link" ma:index="28" nillable="true" ma:displayName="link" ma:description="link naar doc"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ijd xmlns="42344ff2-fa6c-46cd-b893-f79eca65a2db" xsi:nil="true"/>
    <TaxCatchAll xmlns="df4df1dc-df14-47f1-940f-04a6a5f81131" xsi:nil="true"/>
    <_ip_UnifiedCompliancePolicyProperties xmlns="http://schemas.microsoft.com/sharepoint/v3" xsi:nil="true"/>
    <opmerking xmlns="42344ff2-fa6c-46cd-b893-f79eca65a2db" xsi:nil="true"/>
    <lcf76f155ced4ddcb4097134ff3c332f xmlns="42344ff2-fa6c-46cd-b893-f79eca65a2db">
      <Terms xmlns="http://schemas.microsoft.com/office/infopath/2007/PartnerControls"/>
    </lcf76f155ced4ddcb4097134ff3c332f>
    <link xmlns="42344ff2-fa6c-46cd-b893-f79eca65a2db">
      <Url xsi:nil="true"/>
      <Description xsi:nil="true"/>
    </link>
  </documentManagement>
</p:properties>
</file>

<file path=customXml/itemProps1.xml><?xml version="1.0" encoding="utf-8"?>
<ds:datastoreItem xmlns:ds="http://schemas.openxmlformats.org/officeDocument/2006/customXml" ds:itemID="{A32E6A27-A25C-49B9-8090-9647177F16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4df1dc-df14-47f1-940f-04a6a5f81131"/>
    <ds:schemaRef ds:uri="42344ff2-fa6c-46cd-b893-f79eca65a2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63AF21-37F8-483F-A995-34A599576F0F}">
  <ds:schemaRefs>
    <ds:schemaRef ds:uri="http://schemas.microsoft.com/sharepoint/v3/contenttype/forms"/>
  </ds:schemaRefs>
</ds:datastoreItem>
</file>

<file path=customXml/itemProps3.xml><?xml version="1.0" encoding="utf-8"?>
<ds:datastoreItem xmlns:ds="http://schemas.openxmlformats.org/officeDocument/2006/customXml" ds:itemID="{B4F068FA-4E16-4316-84CD-CEEF2851274B}">
  <ds:schemaRefs>
    <ds:schemaRef ds:uri="42344ff2-fa6c-46cd-b893-f79eca65a2db"/>
    <ds:schemaRef ds:uri="df4df1dc-df14-47f1-940f-04a6a5f811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529</TotalTime>
  <Words>935</Words>
  <Application>Microsoft Macintosh PowerPoint</Application>
  <PresentationFormat>Breedbeeld</PresentationFormat>
  <Paragraphs>60</Paragraphs>
  <Slides>10</Slides>
  <Notes>4</Notes>
  <HiddenSlides>0</HiddenSlides>
  <MMClips>1</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10</vt:i4>
      </vt:variant>
    </vt:vector>
  </HeadingPairs>
  <TitlesOfParts>
    <vt:vector size="18" baseType="lpstr">
      <vt:lpstr>Arial</vt:lpstr>
      <vt:lpstr>Avenir Book</vt:lpstr>
      <vt:lpstr>Calibri</vt:lpstr>
      <vt:lpstr>Calibri Light</vt:lpstr>
      <vt:lpstr>Lucida Sans Unicode</vt:lpstr>
      <vt:lpstr>Wingdings</vt:lpstr>
      <vt:lpstr>Kantoorthema</vt:lpstr>
      <vt:lpstr>1_SBOH_sjabloon 2015 nieuwe stijl</vt:lpstr>
      <vt:lpstr> Next Level Dokter worden? Oftewel arts buiten het ziekenhuis, midden in de samenleving.   Next Level Dokter  is here to help! </vt:lpstr>
      <vt:lpstr>Next Level Dokters actief in de samenleving,  jullie zijn nodig en maken het verschil!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Martijn Brandenburg</dc:creator>
  <cp:lastModifiedBy>Richelle de Rie</cp:lastModifiedBy>
  <cp:revision>25</cp:revision>
  <dcterms:created xsi:type="dcterms:W3CDTF">2023-10-16T12:45:13Z</dcterms:created>
  <dcterms:modified xsi:type="dcterms:W3CDTF">2024-06-03T08:11:11Z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0x0101009A1B3C02B5051846A3AC7C295C8A70B4</vt:lpwstr>
  </property>
  <property fmtid="{D5CDD505-2E9C-101B-9397-08002B2CF9AE}" pid="3" name="MediaServiceImageTags">
    <vt:lpwstr/>
  </property>
</Properties>
</file>